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handoutMasterIdLst>
    <p:handoutMasterId r:id="rId7"/>
  </p:handoutMasterIdLst>
  <p:sldIdLst>
    <p:sldId id="25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3452CC-4F1E-4249-B4E5-E9EA616FE5D9}" v="12" dt="2025-01-27T17:26:36.8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8" y="360"/>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ster, Ryan A" userId="13380b19-8167-4c7c-b08a-c71c3c833782" providerId="ADAL" clId="{183452CC-4F1E-4249-B4E5-E9EA616FE5D9}"/>
    <pc:docChg chg="undo custSel modSld">
      <pc:chgData name="Oster, Ryan A" userId="13380b19-8167-4c7c-b08a-c71c3c833782" providerId="ADAL" clId="{183452CC-4F1E-4249-B4E5-E9EA616FE5D9}" dt="2025-01-27T17:29:06.738" v="1261" actId="20577"/>
      <pc:docMkLst>
        <pc:docMk/>
      </pc:docMkLst>
      <pc:sldChg chg="addSp delSp modSp mod">
        <pc:chgData name="Oster, Ryan A" userId="13380b19-8167-4c7c-b08a-c71c3c833782" providerId="ADAL" clId="{183452CC-4F1E-4249-B4E5-E9EA616FE5D9}" dt="2025-01-27T17:29:06.738" v="1261" actId="20577"/>
        <pc:sldMkLst>
          <pc:docMk/>
          <pc:sldMk cId="2738489754" sldId="257"/>
        </pc:sldMkLst>
        <pc:spChg chg="mod">
          <ac:chgData name="Oster, Ryan A" userId="13380b19-8167-4c7c-b08a-c71c3c833782" providerId="ADAL" clId="{183452CC-4F1E-4249-B4E5-E9EA616FE5D9}" dt="2025-01-27T17:26:14.223" v="1136" actId="1076"/>
          <ac:spMkLst>
            <pc:docMk/>
            <pc:sldMk cId="2738489754" sldId="257"/>
            <ac:spMk id="11" creationId="{82336B3C-0982-49C2-85B3-D4D69E435900}"/>
          </ac:spMkLst>
        </pc:spChg>
        <pc:spChg chg="mod">
          <ac:chgData name="Oster, Ryan A" userId="13380b19-8167-4c7c-b08a-c71c3c833782" providerId="ADAL" clId="{183452CC-4F1E-4249-B4E5-E9EA616FE5D9}" dt="2025-01-27T17:23:30.345" v="1091" actId="207"/>
          <ac:spMkLst>
            <pc:docMk/>
            <pc:sldMk cId="2738489754" sldId="257"/>
            <ac:spMk id="13" creationId="{9DF3742E-4E73-DC38-A8B3-232662682FF0}"/>
          </ac:spMkLst>
        </pc:spChg>
        <pc:spChg chg="mod">
          <ac:chgData name="Oster, Ryan A" userId="13380b19-8167-4c7c-b08a-c71c3c833782" providerId="ADAL" clId="{183452CC-4F1E-4249-B4E5-E9EA616FE5D9}" dt="2025-01-27T17:23:38.361" v="1092" actId="207"/>
          <ac:spMkLst>
            <pc:docMk/>
            <pc:sldMk cId="2738489754" sldId="257"/>
            <ac:spMk id="14" creationId="{9FA36F33-3000-5F73-47DF-2173E54030B5}"/>
          </ac:spMkLst>
        </pc:spChg>
        <pc:spChg chg="add mod">
          <ac:chgData name="Oster, Ryan A" userId="13380b19-8167-4c7c-b08a-c71c3c833782" providerId="ADAL" clId="{183452CC-4F1E-4249-B4E5-E9EA616FE5D9}" dt="2025-01-27T17:08:01.584" v="141"/>
          <ac:spMkLst>
            <pc:docMk/>
            <pc:sldMk cId="2738489754" sldId="257"/>
            <ac:spMk id="15" creationId="{2CF8FC6D-B213-CE7F-F78E-78DBFC9D227A}"/>
          </ac:spMkLst>
        </pc:spChg>
        <pc:spChg chg="mod">
          <ac:chgData name="Oster, Ryan A" userId="13380b19-8167-4c7c-b08a-c71c3c833782" providerId="ADAL" clId="{183452CC-4F1E-4249-B4E5-E9EA616FE5D9}" dt="2025-01-27T16:59:59.856" v="25" actId="14100"/>
          <ac:spMkLst>
            <pc:docMk/>
            <pc:sldMk cId="2738489754" sldId="257"/>
            <ac:spMk id="16" creationId="{05FDF31C-C7B6-493D-9CED-5E5C6F986489}"/>
          </ac:spMkLst>
        </pc:spChg>
        <pc:spChg chg="mod">
          <ac:chgData name="Oster, Ryan A" userId="13380b19-8167-4c7c-b08a-c71c3c833782" providerId="ADAL" clId="{183452CC-4F1E-4249-B4E5-E9EA616FE5D9}" dt="2025-01-27T17:13:14.847" v="210" actId="20577"/>
          <ac:spMkLst>
            <pc:docMk/>
            <pc:sldMk cId="2738489754" sldId="257"/>
            <ac:spMk id="18" creationId="{C8CC6A9A-4FF4-EB24-9422-2653B58A0725}"/>
          </ac:spMkLst>
        </pc:spChg>
        <pc:spChg chg="mod">
          <ac:chgData name="Oster, Ryan A" userId="13380b19-8167-4c7c-b08a-c71c3c833782" providerId="ADAL" clId="{183452CC-4F1E-4249-B4E5-E9EA616FE5D9}" dt="2025-01-27T17:11:22.641" v="174" actId="207"/>
          <ac:spMkLst>
            <pc:docMk/>
            <pc:sldMk cId="2738489754" sldId="257"/>
            <ac:spMk id="19" creationId="{29F4CAF3-D936-1315-AB75-D70E18860F04}"/>
          </ac:spMkLst>
        </pc:spChg>
        <pc:spChg chg="add del mod">
          <ac:chgData name="Oster, Ryan A" userId="13380b19-8167-4c7c-b08a-c71c3c833782" providerId="ADAL" clId="{183452CC-4F1E-4249-B4E5-E9EA616FE5D9}" dt="2025-01-27T17:13:55.131" v="213" actId="478"/>
          <ac:spMkLst>
            <pc:docMk/>
            <pc:sldMk cId="2738489754" sldId="257"/>
            <ac:spMk id="20" creationId="{3027094F-412A-D346-7CC4-3243B0A8742D}"/>
          </ac:spMkLst>
        </pc:spChg>
        <pc:spChg chg="mod">
          <ac:chgData name="Oster, Ryan A" userId="13380b19-8167-4c7c-b08a-c71c3c833782" providerId="ADAL" clId="{183452CC-4F1E-4249-B4E5-E9EA616FE5D9}" dt="2025-01-27T17:14:28.763" v="273" actId="20577"/>
          <ac:spMkLst>
            <pc:docMk/>
            <pc:sldMk cId="2738489754" sldId="257"/>
            <ac:spMk id="22" creationId="{12661E02-B204-5BD4-FE7D-E8A190D67FA9}"/>
          </ac:spMkLst>
        </pc:spChg>
        <pc:spChg chg="mod">
          <ac:chgData name="Oster, Ryan A" userId="13380b19-8167-4c7c-b08a-c71c3c833782" providerId="ADAL" clId="{183452CC-4F1E-4249-B4E5-E9EA616FE5D9}" dt="2025-01-27T17:14:00.931" v="214"/>
          <ac:spMkLst>
            <pc:docMk/>
            <pc:sldMk cId="2738489754" sldId="257"/>
            <ac:spMk id="23" creationId="{1A042981-A2B3-6D35-9CA7-EE9BE74D387A}"/>
          </ac:spMkLst>
        </pc:spChg>
        <pc:spChg chg="mod">
          <ac:chgData name="Oster, Ryan A" userId="13380b19-8167-4c7c-b08a-c71c3c833782" providerId="ADAL" clId="{183452CC-4F1E-4249-B4E5-E9EA616FE5D9}" dt="2025-01-27T17:05:54.332" v="48" actId="255"/>
          <ac:spMkLst>
            <pc:docMk/>
            <pc:sldMk cId="2738489754" sldId="257"/>
            <ac:spMk id="26" creationId="{976269FE-A9E6-F8EE-E5C6-68EE1219E53B}"/>
          </ac:spMkLst>
        </pc:spChg>
        <pc:spChg chg="mod">
          <ac:chgData name="Oster, Ryan A" userId="13380b19-8167-4c7c-b08a-c71c3c833782" providerId="ADAL" clId="{183452CC-4F1E-4249-B4E5-E9EA616FE5D9}" dt="2025-01-27T17:05:47.494" v="47" actId="255"/>
          <ac:spMkLst>
            <pc:docMk/>
            <pc:sldMk cId="2738489754" sldId="257"/>
            <ac:spMk id="27" creationId="{45F795E4-1195-DDE9-9348-9B8FF750C134}"/>
          </ac:spMkLst>
        </pc:spChg>
        <pc:spChg chg="mod">
          <ac:chgData name="Oster, Ryan A" userId="13380b19-8167-4c7c-b08a-c71c3c833782" providerId="ADAL" clId="{183452CC-4F1E-4249-B4E5-E9EA616FE5D9}" dt="2025-01-27T17:25:24.158" v="1130" actId="207"/>
          <ac:spMkLst>
            <pc:docMk/>
            <pc:sldMk cId="2738489754" sldId="257"/>
            <ac:spMk id="29" creationId="{FA6C8742-4B64-42B6-5BBF-B68C69333D94}"/>
          </ac:spMkLst>
        </pc:spChg>
        <pc:spChg chg="mod">
          <ac:chgData name="Oster, Ryan A" userId="13380b19-8167-4c7c-b08a-c71c3c833782" providerId="ADAL" clId="{183452CC-4F1E-4249-B4E5-E9EA616FE5D9}" dt="2025-01-27T17:29:06.738" v="1261" actId="20577"/>
          <ac:spMkLst>
            <pc:docMk/>
            <pc:sldMk cId="2738489754" sldId="257"/>
            <ac:spMk id="33" creationId="{5E4C8885-040B-D670-6D28-9CC962635942}"/>
          </ac:spMkLst>
        </pc:spChg>
        <pc:spChg chg="mod">
          <ac:chgData name="Oster, Ryan A" userId="13380b19-8167-4c7c-b08a-c71c3c833782" providerId="ADAL" clId="{183452CC-4F1E-4249-B4E5-E9EA616FE5D9}" dt="2025-01-27T17:25:45.355" v="1131" actId="207"/>
          <ac:spMkLst>
            <pc:docMk/>
            <pc:sldMk cId="2738489754" sldId="257"/>
            <ac:spMk id="36" creationId="{28688F2C-2C41-6065-FCA1-6A9797FD02DF}"/>
          </ac:spMkLst>
        </pc:spChg>
        <pc:spChg chg="mod">
          <ac:chgData name="Oster, Ryan A" userId="13380b19-8167-4c7c-b08a-c71c3c833782" providerId="ADAL" clId="{183452CC-4F1E-4249-B4E5-E9EA616FE5D9}" dt="2025-01-27T17:22:53.077" v="1087" actId="20577"/>
          <ac:spMkLst>
            <pc:docMk/>
            <pc:sldMk cId="2738489754" sldId="257"/>
            <ac:spMk id="38" creationId="{294AB754-B59C-3DE2-EB2C-CA7863EAA090}"/>
          </ac:spMkLst>
        </pc:spChg>
        <pc:spChg chg="add mod">
          <ac:chgData name="Oster, Ryan A" userId="13380b19-8167-4c7c-b08a-c71c3c833782" providerId="ADAL" clId="{183452CC-4F1E-4249-B4E5-E9EA616FE5D9}" dt="2025-01-27T17:25:14.073" v="1129" actId="207"/>
          <ac:spMkLst>
            <pc:docMk/>
            <pc:sldMk cId="2738489754" sldId="257"/>
            <ac:spMk id="39" creationId="{BE0B8C03-F662-8AAC-8A7E-FB4130CB22E0}"/>
          </ac:spMkLst>
        </pc:spChg>
        <pc:spChg chg="add mod">
          <ac:chgData name="Oster, Ryan A" userId="13380b19-8167-4c7c-b08a-c71c3c833782" providerId="ADAL" clId="{183452CC-4F1E-4249-B4E5-E9EA616FE5D9}" dt="2025-01-27T17:26:24.371" v="1138" actId="207"/>
          <ac:spMkLst>
            <pc:docMk/>
            <pc:sldMk cId="2738489754" sldId="257"/>
            <ac:spMk id="46" creationId="{ED1341B1-74E6-0526-DDBB-10D4C4183E89}"/>
          </ac:spMkLst>
        </pc:spChg>
        <pc:spChg chg="mod">
          <ac:chgData name="Oster, Ryan A" userId="13380b19-8167-4c7c-b08a-c71c3c833782" providerId="ADAL" clId="{183452CC-4F1E-4249-B4E5-E9EA616FE5D9}" dt="2025-01-27T17:02:23.988" v="37" actId="1076"/>
          <ac:spMkLst>
            <pc:docMk/>
            <pc:sldMk cId="2738489754" sldId="257"/>
            <ac:spMk id="48" creationId="{94323EE4-4657-80EC-EA62-40E31494B975}"/>
          </ac:spMkLst>
        </pc:spChg>
        <pc:spChg chg="mod">
          <ac:chgData name="Oster, Ryan A" userId="13380b19-8167-4c7c-b08a-c71c3c833782" providerId="ADAL" clId="{183452CC-4F1E-4249-B4E5-E9EA616FE5D9}" dt="2025-01-27T17:02:40.856" v="39" actId="1076"/>
          <ac:spMkLst>
            <pc:docMk/>
            <pc:sldMk cId="2738489754" sldId="257"/>
            <ac:spMk id="96" creationId="{2C91ED43-1C64-20A9-47DB-ABB0E769E15F}"/>
          </ac:spMkLst>
        </pc:spChg>
        <pc:spChg chg="mod">
          <ac:chgData name="Oster, Ryan A" userId="13380b19-8167-4c7c-b08a-c71c3c833782" providerId="ADAL" clId="{183452CC-4F1E-4249-B4E5-E9EA616FE5D9}" dt="2025-01-27T17:05:40.332" v="46" actId="255"/>
          <ac:spMkLst>
            <pc:docMk/>
            <pc:sldMk cId="2738489754" sldId="257"/>
            <ac:spMk id="133" creationId="{A110A5D9-A956-42CB-B7D5-E146C9C54A57}"/>
          </ac:spMkLst>
        </pc:spChg>
        <pc:spChg chg="mod">
          <ac:chgData name="Oster, Ryan A" userId="13380b19-8167-4c7c-b08a-c71c3c833782" providerId="ADAL" clId="{183452CC-4F1E-4249-B4E5-E9EA616FE5D9}" dt="2025-01-27T17:12:49.357" v="180" actId="6549"/>
          <ac:spMkLst>
            <pc:docMk/>
            <pc:sldMk cId="2738489754" sldId="257"/>
            <ac:spMk id="177" creationId="{A344F7D7-C82F-A5CA-6CDC-666BFBCB1BBD}"/>
          </ac:spMkLst>
        </pc:spChg>
        <pc:spChg chg="del">
          <ac:chgData name="Oster, Ryan A" userId="13380b19-8167-4c7c-b08a-c71c3c833782" providerId="ADAL" clId="{183452CC-4F1E-4249-B4E5-E9EA616FE5D9}" dt="2025-01-27T17:12:47.997" v="179" actId="478"/>
          <ac:spMkLst>
            <pc:docMk/>
            <pc:sldMk cId="2738489754" sldId="257"/>
            <ac:spMk id="178" creationId="{69D05798-12EE-E59C-D43E-34D432CE89B3}"/>
          </ac:spMkLst>
        </pc:spChg>
        <pc:spChg chg="del">
          <ac:chgData name="Oster, Ryan A" userId="13380b19-8167-4c7c-b08a-c71c3c833782" providerId="ADAL" clId="{183452CC-4F1E-4249-B4E5-E9EA616FE5D9}" dt="2025-01-27T17:12:45.486" v="177" actId="478"/>
          <ac:spMkLst>
            <pc:docMk/>
            <pc:sldMk cId="2738489754" sldId="257"/>
            <ac:spMk id="179" creationId="{CDE88328-DC4B-F112-C93E-4F13B204774A}"/>
          </ac:spMkLst>
        </pc:spChg>
        <pc:spChg chg="mod">
          <ac:chgData name="Oster, Ryan A" userId="13380b19-8167-4c7c-b08a-c71c3c833782" providerId="ADAL" clId="{183452CC-4F1E-4249-B4E5-E9EA616FE5D9}" dt="2025-01-27T17:00:39.841" v="30" actId="14100"/>
          <ac:spMkLst>
            <pc:docMk/>
            <pc:sldMk cId="2738489754" sldId="257"/>
            <ac:spMk id="185" creationId="{A7D364CD-A62A-4E74-A3A3-D45CADD6DED2}"/>
          </ac:spMkLst>
        </pc:spChg>
        <pc:grpChg chg="add mod">
          <ac:chgData name="Oster, Ryan A" userId="13380b19-8167-4c7c-b08a-c71c3c833782" providerId="ADAL" clId="{183452CC-4F1E-4249-B4E5-E9EA616FE5D9}" dt="2025-01-27T17:23:30.345" v="1091" actId="207"/>
          <ac:grpSpMkLst>
            <pc:docMk/>
            <pc:sldMk cId="2738489754" sldId="257"/>
            <ac:grpSpMk id="10" creationId="{692BE007-8BEB-C85E-98E5-3F3A05D21C64}"/>
          </ac:grpSpMkLst>
        </pc:grpChg>
        <pc:grpChg chg="add mod">
          <ac:chgData name="Oster, Ryan A" userId="13380b19-8167-4c7c-b08a-c71c3c833782" providerId="ADAL" clId="{183452CC-4F1E-4249-B4E5-E9EA616FE5D9}" dt="2025-01-27T17:19:56.050" v="695" actId="1076"/>
          <ac:grpSpMkLst>
            <pc:docMk/>
            <pc:sldMk cId="2738489754" sldId="257"/>
            <ac:grpSpMk id="17" creationId="{18E928C4-19C3-D720-9F28-9A4289ECFBBE}"/>
          </ac:grpSpMkLst>
        </pc:grpChg>
        <pc:grpChg chg="add del mod">
          <ac:chgData name="Oster, Ryan A" userId="13380b19-8167-4c7c-b08a-c71c3c833782" providerId="ADAL" clId="{183452CC-4F1E-4249-B4E5-E9EA616FE5D9}" dt="2025-01-27T17:14:41.780" v="275" actId="478"/>
          <ac:grpSpMkLst>
            <pc:docMk/>
            <pc:sldMk cId="2738489754" sldId="257"/>
            <ac:grpSpMk id="21" creationId="{B6F89D02-237E-1749-0AEC-59213DD148FE}"/>
          </ac:grpSpMkLst>
        </pc:grpChg>
        <pc:grpChg chg="add mod">
          <ac:chgData name="Oster, Ryan A" userId="13380b19-8167-4c7c-b08a-c71c3c833782" providerId="ADAL" clId="{183452CC-4F1E-4249-B4E5-E9EA616FE5D9}" dt="2025-01-27T17:19:32.373" v="692" actId="1076"/>
          <ac:grpSpMkLst>
            <pc:docMk/>
            <pc:sldMk cId="2738489754" sldId="257"/>
            <ac:grpSpMk id="25" creationId="{C53269FA-E1A8-885B-E02F-0FC384C9909C}"/>
          </ac:grpSpMkLst>
        </pc:grpChg>
        <pc:grpChg chg="mod">
          <ac:chgData name="Oster, Ryan A" userId="13380b19-8167-4c7c-b08a-c71c3c833782" providerId="ADAL" clId="{183452CC-4F1E-4249-B4E5-E9EA616FE5D9}" dt="2025-01-27T17:02:18.384" v="36" actId="1076"/>
          <ac:grpSpMkLst>
            <pc:docMk/>
            <pc:sldMk cId="2738489754" sldId="257"/>
            <ac:grpSpMk id="28" creationId="{A9A0CFAA-33A1-ED89-DACD-E17974AED130}"/>
          </ac:grpSpMkLst>
        </pc:grpChg>
        <pc:grpChg chg="add mod">
          <ac:chgData name="Oster, Ryan A" userId="13380b19-8167-4c7c-b08a-c71c3c833782" providerId="ADAL" clId="{183452CC-4F1E-4249-B4E5-E9EA616FE5D9}" dt="2025-01-27T17:23:10.974" v="1089" actId="1076"/>
          <ac:grpSpMkLst>
            <pc:docMk/>
            <pc:sldMk cId="2738489754" sldId="257"/>
            <ac:grpSpMk id="35" creationId="{0593DA0C-2B92-8DC0-A6A2-1C003A5412AA}"/>
          </ac:grpSpMkLst>
        </pc:grpChg>
        <pc:grpChg chg="mod">
          <ac:chgData name="Oster, Ryan A" userId="13380b19-8167-4c7c-b08a-c71c3c833782" providerId="ADAL" clId="{183452CC-4F1E-4249-B4E5-E9EA616FE5D9}" dt="2025-01-27T17:08:08.602" v="143" actId="1076"/>
          <ac:grpSpMkLst>
            <pc:docMk/>
            <pc:sldMk cId="2738489754" sldId="257"/>
            <ac:grpSpMk id="55" creationId="{A43BF91A-22DE-D11D-E341-2CAA698CC18F}"/>
          </ac:grpSpMkLst>
        </pc:grpChg>
        <pc:grpChg chg="mod">
          <ac:chgData name="Oster, Ryan A" userId="13380b19-8167-4c7c-b08a-c71c3c833782" providerId="ADAL" clId="{183452CC-4F1E-4249-B4E5-E9EA616FE5D9}" dt="2025-01-27T17:01:40.156" v="33" actId="1076"/>
          <ac:grpSpMkLst>
            <pc:docMk/>
            <pc:sldMk cId="2738489754" sldId="257"/>
            <ac:grpSpMk id="56" creationId="{10630E6C-66B9-182B-856E-9EB406A6EBC9}"/>
          </ac:grpSpMkLst>
        </pc:grpChg>
        <pc:grpChg chg="mod">
          <ac:chgData name="Oster, Ryan A" userId="13380b19-8167-4c7c-b08a-c71c3c833782" providerId="ADAL" clId="{183452CC-4F1E-4249-B4E5-E9EA616FE5D9}" dt="2025-01-27T17:01:20.469" v="32" actId="1076"/>
          <ac:grpSpMkLst>
            <pc:docMk/>
            <pc:sldMk cId="2738489754" sldId="257"/>
            <ac:grpSpMk id="57" creationId="{02C6A50D-F999-3110-B22B-91502B887F80}"/>
          </ac:grpSpMkLst>
        </pc:grpChg>
        <pc:grpChg chg="mod">
          <ac:chgData name="Oster, Ryan A" userId="13380b19-8167-4c7c-b08a-c71c3c833782" providerId="ADAL" clId="{183452CC-4F1E-4249-B4E5-E9EA616FE5D9}" dt="2025-01-27T17:02:33.863" v="38" actId="1076"/>
          <ac:grpSpMkLst>
            <pc:docMk/>
            <pc:sldMk cId="2738489754" sldId="257"/>
            <ac:grpSpMk id="66" creationId="{FA38B11D-8132-3558-0538-5ADB4A35BF93}"/>
          </ac:grpSpMkLst>
        </pc:grpChg>
        <pc:grpChg chg="del">
          <ac:chgData name="Oster, Ryan A" userId="13380b19-8167-4c7c-b08a-c71c3c833782" providerId="ADAL" clId="{183452CC-4F1E-4249-B4E5-E9EA616FE5D9}" dt="2025-01-27T17:12:50.140" v="181" actId="478"/>
          <ac:grpSpMkLst>
            <pc:docMk/>
            <pc:sldMk cId="2738489754" sldId="257"/>
            <ac:grpSpMk id="174" creationId="{4E16691F-7046-9023-D463-A866102FD228}"/>
          </ac:grpSpMkLst>
        </pc:grpChg>
        <pc:cxnChg chg="add del">
          <ac:chgData name="Oster, Ryan A" userId="13380b19-8167-4c7c-b08a-c71c3c833782" providerId="ADAL" clId="{183452CC-4F1E-4249-B4E5-E9EA616FE5D9}" dt="2025-01-27T17:24:28.417" v="1096" actId="478"/>
          <ac:cxnSpMkLst>
            <pc:docMk/>
            <pc:sldMk cId="2738489754" sldId="257"/>
            <ac:cxnSpMk id="43" creationId="{55AF1F77-7BB2-A15F-FBBC-715C8C8DA478}"/>
          </ac:cxnSpMkLst>
        </pc:cxnChg>
        <pc:cxnChg chg="add mod">
          <ac:chgData name="Oster, Ryan A" userId="13380b19-8167-4c7c-b08a-c71c3c833782" providerId="ADAL" clId="{183452CC-4F1E-4249-B4E5-E9EA616FE5D9}" dt="2025-01-27T17:24:45.728" v="1099" actId="14100"/>
          <ac:cxnSpMkLst>
            <pc:docMk/>
            <pc:sldMk cId="2738489754" sldId="257"/>
            <ac:cxnSpMk id="44" creationId="{26DC8ACA-6818-6A69-8794-CFC3D10B68B6}"/>
          </ac:cxnSpMkLst>
        </pc:cxnChg>
        <pc:cxnChg chg="add mod">
          <ac:chgData name="Oster, Ryan A" userId="13380b19-8167-4c7c-b08a-c71c3c833782" providerId="ADAL" clId="{183452CC-4F1E-4249-B4E5-E9EA616FE5D9}" dt="2025-01-27T17:26:54.680" v="1143" actId="14100"/>
          <ac:cxnSpMkLst>
            <pc:docMk/>
            <pc:sldMk cId="2738489754" sldId="257"/>
            <ac:cxnSpMk id="47" creationId="{21C7032D-BA06-6ACC-533D-C047AF64472B}"/>
          </ac:cxnSpMkLst>
        </pc:cxnChg>
        <pc:cxnChg chg="mod">
          <ac:chgData name="Oster, Ryan A" userId="13380b19-8167-4c7c-b08a-c71c3c833782" providerId="ADAL" clId="{183452CC-4F1E-4249-B4E5-E9EA616FE5D9}" dt="2025-01-27T17:01:20.469" v="32" actId="1076"/>
          <ac:cxnSpMkLst>
            <pc:docMk/>
            <pc:sldMk cId="2738489754" sldId="257"/>
            <ac:cxnSpMk id="59" creationId="{62BAD836-870B-2AA8-81FF-745C81695B9D}"/>
          </ac:cxnSpMkLst>
        </pc:cxnChg>
        <pc:cxnChg chg="mod">
          <ac:chgData name="Oster, Ryan A" userId="13380b19-8167-4c7c-b08a-c71c3c833782" providerId="ADAL" clId="{183452CC-4F1E-4249-B4E5-E9EA616FE5D9}" dt="2025-01-27T17:02:23.988" v="37" actId="1076"/>
          <ac:cxnSpMkLst>
            <pc:docMk/>
            <pc:sldMk cId="2738489754" sldId="257"/>
            <ac:cxnSpMk id="64" creationId="{7E7F4EC2-3164-BFCE-6F15-E85BB3984A3C}"/>
          </ac:cxnSpMkLst>
        </pc:cxnChg>
        <pc:cxnChg chg="mod">
          <ac:chgData name="Oster, Ryan A" userId="13380b19-8167-4c7c-b08a-c71c3c833782" providerId="ADAL" clId="{183452CC-4F1E-4249-B4E5-E9EA616FE5D9}" dt="2025-01-27T17:08:08.602" v="143" actId="1076"/>
          <ac:cxnSpMkLst>
            <pc:docMk/>
            <pc:sldMk cId="2738489754" sldId="257"/>
            <ac:cxnSpMk id="98" creationId="{5EB70792-788D-61B6-7016-3E9A5C817494}"/>
          </ac:cxnSpMkLst>
        </pc:cxnChg>
        <pc:cxnChg chg="del mod">
          <ac:chgData name="Oster, Ryan A" userId="13380b19-8167-4c7c-b08a-c71c3c833782" providerId="ADAL" clId="{183452CC-4F1E-4249-B4E5-E9EA616FE5D9}" dt="2025-01-27T17:12:46.709" v="178" actId="478"/>
          <ac:cxnSpMkLst>
            <pc:docMk/>
            <pc:sldMk cId="2738489754" sldId="257"/>
            <ac:cxnSpMk id="181" creationId="{1A4EB2DF-2DDB-B8FF-6751-9028022E4F2F}"/>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2A7A59-E61F-4009-9A0A-44E7F1E5CB6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02F0DED-911F-444E-897F-345769A62E7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BF4F35A-881C-40A9-965D-E64FF4FFB946}" type="datetimeFigureOut">
              <a:rPr lang="en-US" smtClean="0"/>
              <a:t>1/27/2025</a:t>
            </a:fld>
            <a:endParaRPr lang="en-US" dirty="0"/>
          </a:p>
        </p:txBody>
      </p:sp>
      <p:sp>
        <p:nvSpPr>
          <p:cNvPr id="4" name="Footer Placeholder 3">
            <a:extLst>
              <a:ext uri="{FF2B5EF4-FFF2-40B4-BE49-F238E27FC236}">
                <a16:creationId xmlns:a16="http://schemas.microsoft.com/office/drawing/2014/main" id="{F31E1E3E-518C-4DB4-86DC-97B09DA7453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933778BF-4CC9-4997-A673-C252E5574D2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B3E766-6991-4FF7-8FF7-BCEA794B841A}" type="slidenum">
              <a:rPr lang="en-US" smtClean="0"/>
              <a:t>‹#›</a:t>
            </a:fld>
            <a:endParaRPr lang="en-US" dirty="0"/>
          </a:p>
        </p:txBody>
      </p:sp>
    </p:spTree>
    <p:extLst>
      <p:ext uri="{BB962C8B-B14F-4D97-AF65-F5344CB8AC3E}">
        <p14:creationId xmlns:p14="http://schemas.microsoft.com/office/powerpoint/2010/main" val="3467726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049611-5128-4226-B726-FC29716B1FDA}" type="datetimeFigureOut">
              <a:rPr lang="en-US" smtClean="0"/>
              <a:t>1/27/2025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B2AF9D-5F2D-485F-8F14-A978CC9FCDFE}" type="slidenum">
              <a:rPr lang="en-US" smtClean="0"/>
              <a:t>‹#›</a:t>
            </a:fld>
            <a:endParaRPr lang="en-US" dirty="0"/>
          </a:p>
        </p:txBody>
      </p:sp>
    </p:spTree>
    <p:extLst>
      <p:ext uri="{BB962C8B-B14F-4D97-AF65-F5344CB8AC3E}">
        <p14:creationId xmlns:p14="http://schemas.microsoft.com/office/powerpoint/2010/main" val="950070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AA810-4EEC-4D0F-B163-DFC963816F74}"/>
              </a:ext>
            </a:extLst>
          </p:cNvPr>
          <p:cNvSpPr>
            <a:spLocks noGrp="1"/>
          </p:cNvSpPr>
          <p:nvPr>
            <p:ph type="title"/>
          </p:nvPr>
        </p:nvSpPr>
        <p:spPr/>
        <p:txBody>
          <a:bodyPr/>
          <a:lstStyle/>
          <a:p>
            <a:r>
              <a:rPr lang="en-US" noProof="0"/>
              <a:t>Click to edit Master title style</a:t>
            </a:r>
          </a:p>
        </p:txBody>
      </p:sp>
      <p:sp>
        <p:nvSpPr>
          <p:cNvPr id="6" name="Footer Placeholder 5">
            <a:extLst>
              <a:ext uri="{FF2B5EF4-FFF2-40B4-BE49-F238E27FC236}">
                <a16:creationId xmlns:a16="http://schemas.microsoft.com/office/drawing/2014/main" id="{61FB6233-FC4F-4628-BA1D-2782F6494517}"/>
              </a:ext>
            </a:extLst>
          </p:cNvPr>
          <p:cNvSpPr>
            <a:spLocks noGrp="1"/>
          </p:cNvSpPr>
          <p:nvPr>
            <p:ph type="ftr" sz="quarter" idx="10"/>
          </p:nvPr>
        </p:nvSpPr>
        <p:spPr/>
        <p:txBody>
          <a:bodyPr/>
          <a:lstStyle/>
          <a:p>
            <a:endParaRPr lang="en-US" noProof="0" dirty="0"/>
          </a:p>
        </p:txBody>
      </p:sp>
      <p:sp>
        <p:nvSpPr>
          <p:cNvPr id="7" name="Slide Number Placeholder 6">
            <a:extLst>
              <a:ext uri="{FF2B5EF4-FFF2-40B4-BE49-F238E27FC236}">
                <a16:creationId xmlns:a16="http://schemas.microsoft.com/office/drawing/2014/main" id="{F4A1D367-A9C7-46F9-B78E-724D1BEC0650}"/>
              </a:ext>
            </a:extLst>
          </p:cNvPr>
          <p:cNvSpPr>
            <a:spLocks noGrp="1"/>
          </p:cNvSpPr>
          <p:nvPr>
            <p:ph type="sldNum" sz="quarter" idx="11"/>
          </p:nvPr>
        </p:nvSpPr>
        <p:spPr/>
        <p:txBody>
          <a:bodyPr/>
          <a:lstStyle/>
          <a:p>
            <a:fld id="{83ADE164-D45A-44D8-82C5-2E0962BB70DA}" type="slidenum">
              <a:rPr lang="en-US" noProof="0" smtClean="0"/>
              <a:t>‹#›</a:t>
            </a:fld>
            <a:endParaRPr lang="en-US" noProof="0" dirty="0"/>
          </a:p>
        </p:txBody>
      </p:sp>
    </p:spTree>
    <p:extLst>
      <p:ext uri="{BB962C8B-B14F-4D97-AF65-F5344CB8AC3E}">
        <p14:creationId xmlns:p14="http://schemas.microsoft.com/office/powerpoint/2010/main" val="322178394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B02131-22DB-4754-A433-C2056EBF56D5}"/>
              </a:ext>
            </a:extLst>
          </p:cNvPr>
          <p:cNvSpPr>
            <a:spLocks noGrp="1"/>
          </p:cNvSpPr>
          <p:nvPr>
            <p:ph type="title"/>
          </p:nvPr>
        </p:nvSpPr>
        <p:spPr>
          <a:xfrm>
            <a:off x="432000" y="432000"/>
            <a:ext cx="11340000" cy="540000"/>
          </a:xfrm>
          <a:prstGeom prst="rect">
            <a:avLst/>
          </a:prstGeom>
        </p:spPr>
        <p:txBody>
          <a:bodyPr vert="horz" lIns="0" tIns="0" rIns="0" bIns="0" rtlCol="0" anchor="t">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C0150D3D-41CA-4DC7-907E-3C00ACD28A37}"/>
              </a:ext>
            </a:extLst>
          </p:cNvPr>
          <p:cNvSpPr>
            <a:spLocks noGrp="1"/>
          </p:cNvSpPr>
          <p:nvPr>
            <p:ph type="body" idx="1"/>
          </p:nvPr>
        </p:nvSpPr>
        <p:spPr>
          <a:xfrm>
            <a:off x="431999" y="1224000"/>
            <a:ext cx="11339999" cy="485874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7806C7A0-E91C-4A95-B866-B5D3FEE09319}"/>
              </a:ext>
            </a:extLst>
          </p:cNvPr>
          <p:cNvSpPr>
            <a:spLocks noGrp="1"/>
          </p:cNvSpPr>
          <p:nvPr>
            <p:ph type="ftr" sz="quarter" idx="3"/>
          </p:nvPr>
        </p:nvSpPr>
        <p:spPr>
          <a:xfrm>
            <a:off x="431999" y="6356350"/>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noProof="0" dirty="0"/>
          </a:p>
        </p:txBody>
      </p:sp>
      <p:sp>
        <p:nvSpPr>
          <p:cNvPr id="6" name="Slide Number Placeholder 5">
            <a:extLst>
              <a:ext uri="{FF2B5EF4-FFF2-40B4-BE49-F238E27FC236}">
                <a16:creationId xmlns:a16="http://schemas.microsoft.com/office/drawing/2014/main" id="{42F51BA1-B199-498E-8F99-F7D1F5869B9F}"/>
              </a:ext>
            </a:extLst>
          </p:cNvPr>
          <p:cNvSpPr>
            <a:spLocks noGrp="1"/>
          </p:cNvSpPr>
          <p:nvPr>
            <p:ph type="sldNum" sz="quarter" idx="4"/>
          </p:nvPr>
        </p:nvSpPr>
        <p:spPr>
          <a:xfrm>
            <a:off x="9028798"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ADE164-D45A-44D8-82C5-2E0962BB70DA}" type="slidenum">
              <a:rPr lang="en-US" noProof="0" smtClean="0"/>
              <a:t>‹#›</a:t>
            </a:fld>
            <a:endParaRPr lang="en-US" noProof="0" dirty="0"/>
          </a:p>
        </p:txBody>
      </p:sp>
    </p:spTree>
    <p:extLst>
      <p:ext uri="{BB962C8B-B14F-4D97-AF65-F5344CB8AC3E}">
        <p14:creationId xmlns:p14="http://schemas.microsoft.com/office/powerpoint/2010/main" val="1333287666"/>
      </p:ext>
    </p:extLst>
  </p:cSld>
  <p:clrMap bg1="lt1" tx1="dk1" bg2="lt2" tx2="dk2" accent1="accent1" accent2="accent2" accent3="accent3" accent4="accent4" accent5="accent5" accent6="accent6" hlink="hlink" folHlink="folHlink"/>
  <p:sldLayoutIdLst>
    <p:sldLayoutId id="2147483654" r:id="rId1"/>
  </p:sldLayoutIdLs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Arrow: Right 129" title="Year Arrow">
            <a:extLst>
              <a:ext uri="{FF2B5EF4-FFF2-40B4-BE49-F238E27FC236}">
                <a16:creationId xmlns:a16="http://schemas.microsoft.com/office/drawing/2014/main" id="{87B1024A-9540-4EF2-9517-87E3BE7BCE76}"/>
              </a:ext>
            </a:extLst>
          </p:cNvPr>
          <p:cNvSpPr/>
          <p:nvPr/>
        </p:nvSpPr>
        <p:spPr>
          <a:xfrm>
            <a:off x="282883" y="3794780"/>
            <a:ext cx="11635185" cy="355256"/>
          </a:xfrm>
          <a:prstGeom prst="rightArrow">
            <a:avLst>
              <a:gd name="adj1" fmla="val 100000"/>
              <a:gd name="adj2" fmla="val 50000"/>
            </a:avLst>
          </a:prstGeom>
          <a:gradFill flip="none" rotWithShape="1">
            <a:gsLst>
              <a:gs pos="0">
                <a:schemeClr val="accent2">
                  <a:lumMod val="40000"/>
                  <a:lumOff val="60000"/>
                </a:schemeClr>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cxnSp>
        <p:nvCxnSpPr>
          <p:cNvPr id="161" name="Straight Connector 160">
            <a:extLst>
              <a:ext uri="{FF2B5EF4-FFF2-40B4-BE49-F238E27FC236}">
                <a16:creationId xmlns:a16="http://schemas.microsoft.com/office/drawing/2014/main" id="{7636D39E-F333-A872-B280-DD2A6D297396}"/>
              </a:ext>
            </a:extLst>
          </p:cNvPr>
          <p:cNvCxnSpPr>
            <a:cxnSpLocks/>
            <a:stCxn id="160" idx="1"/>
            <a:endCxn id="159" idx="5"/>
          </p:cNvCxnSpPr>
          <p:nvPr/>
        </p:nvCxnSpPr>
        <p:spPr>
          <a:xfrm flipH="1" flipV="1">
            <a:off x="6022612" y="4009826"/>
            <a:ext cx="1003423" cy="9753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lide Title">
            <a:extLst>
              <a:ext uri="{FF2B5EF4-FFF2-40B4-BE49-F238E27FC236}">
                <a16:creationId xmlns:a16="http://schemas.microsoft.com/office/drawing/2014/main" id="{82336B3C-0982-49C2-85B3-D4D69E435900}"/>
              </a:ext>
            </a:extLst>
          </p:cNvPr>
          <p:cNvSpPr>
            <a:spLocks noGrp="1"/>
          </p:cNvSpPr>
          <p:nvPr>
            <p:ph type="title"/>
          </p:nvPr>
        </p:nvSpPr>
        <p:spPr>
          <a:xfrm>
            <a:off x="352612" y="244832"/>
            <a:ext cx="11340000" cy="454779"/>
          </a:xfrm>
        </p:spPr>
        <p:txBody>
          <a:bodyPr>
            <a:normAutofit fontScale="90000"/>
          </a:bodyPr>
          <a:lstStyle/>
          <a:p>
            <a:r>
              <a:rPr lang="en-US" sz="3100" dirty="0"/>
              <a:t>Buy America Preference for Infrastructure:</a:t>
            </a:r>
            <a:br>
              <a:rPr lang="en-US" sz="3100" dirty="0"/>
            </a:br>
            <a:r>
              <a:rPr lang="en-US" sz="3100" dirty="0"/>
              <a:t>Implementation Timeline</a:t>
            </a:r>
            <a:br>
              <a:rPr lang="en-US" sz="3600" dirty="0"/>
            </a:br>
            <a:endParaRPr lang="en-US" dirty="0"/>
          </a:p>
        </p:txBody>
      </p:sp>
      <p:grpSp>
        <p:nvGrpSpPr>
          <p:cNvPr id="5" name="Group 4" title="Milestone Text">
            <a:extLst>
              <a:ext uri="{FF2B5EF4-FFF2-40B4-BE49-F238E27FC236}">
                <a16:creationId xmlns:a16="http://schemas.microsoft.com/office/drawing/2014/main" id="{115A178B-57C4-4B9D-B684-21A92431913E}"/>
              </a:ext>
            </a:extLst>
          </p:cNvPr>
          <p:cNvGrpSpPr/>
          <p:nvPr/>
        </p:nvGrpSpPr>
        <p:grpSpPr>
          <a:xfrm>
            <a:off x="379092" y="1340935"/>
            <a:ext cx="2212572" cy="933155"/>
            <a:chOff x="1507026" y="3741328"/>
            <a:chExt cx="1843906" cy="224768"/>
          </a:xfrm>
        </p:grpSpPr>
        <p:sp>
          <p:nvSpPr>
            <p:cNvPr id="60" name="TextBox 59">
              <a:extLst>
                <a:ext uri="{FF2B5EF4-FFF2-40B4-BE49-F238E27FC236}">
                  <a16:creationId xmlns:a16="http://schemas.microsoft.com/office/drawing/2014/main" id="{3DD2C9D1-5E8D-4ED2-989C-330D6753B965}"/>
                </a:ext>
              </a:extLst>
            </p:cNvPr>
            <p:cNvSpPr txBox="1"/>
            <p:nvPr/>
          </p:nvSpPr>
          <p:spPr>
            <a:xfrm>
              <a:off x="1510894" y="3741328"/>
              <a:ext cx="1294782" cy="78089"/>
            </a:xfrm>
            <a:prstGeom prst="rect">
              <a:avLst/>
            </a:prstGeom>
            <a:noFill/>
          </p:spPr>
          <p:txBody>
            <a:bodyPr wrap="square" lIns="0" tIns="0" rIns="0" bIns="0" rtlCol="0">
              <a:spAutoFit/>
            </a:bodyPr>
            <a:lstStyle/>
            <a:p>
              <a:r>
                <a:rPr lang="en-US" sz="1600" dirty="0">
                  <a:solidFill>
                    <a:schemeClr val="accent5">
                      <a:lumMod val="50000"/>
                    </a:schemeClr>
                  </a:solidFill>
                </a:rPr>
                <a:t>BABA Act Passed</a:t>
              </a:r>
            </a:p>
          </p:txBody>
        </p:sp>
        <p:sp>
          <p:nvSpPr>
            <p:cNvPr id="61" name="TextBox 60">
              <a:extLst>
                <a:ext uri="{FF2B5EF4-FFF2-40B4-BE49-F238E27FC236}">
                  <a16:creationId xmlns:a16="http://schemas.microsoft.com/office/drawing/2014/main" id="{A6E28C73-4CCB-4BDB-82CA-BEE3A58D33D9}"/>
                </a:ext>
              </a:extLst>
            </p:cNvPr>
            <p:cNvSpPr txBox="1"/>
            <p:nvPr/>
          </p:nvSpPr>
          <p:spPr>
            <a:xfrm>
              <a:off x="1507026" y="3819679"/>
              <a:ext cx="1843906" cy="146417"/>
            </a:xfrm>
            <a:prstGeom prst="rect">
              <a:avLst/>
            </a:prstGeom>
            <a:noFill/>
          </p:spPr>
          <p:txBody>
            <a:bodyPr wrap="square" lIns="0" tIns="0" rIns="0" bIns="0" rtlCol="0">
              <a:spAutoFit/>
            </a:bodyPr>
            <a:lstStyle/>
            <a:p>
              <a:r>
                <a:rPr lang="en-US" sz="1000" dirty="0">
                  <a:solidFill>
                    <a:schemeClr val="tx1">
                      <a:lumMod val="75000"/>
                      <a:lumOff val="25000"/>
                    </a:schemeClr>
                  </a:solidFill>
                </a:rPr>
                <a:t>§70914 of the IIJA, Pub. L. 117-58 is signed into law Nov 15, 2021. Applies to all new funding for infrastructure issued on or after May 14, 2022. </a:t>
              </a:r>
              <a:endParaRPr lang="en-US" sz="1000" dirty="0">
                <a:solidFill>
                  <a:schemeClr val="bg1"/>
                </a:solidFill>
              </a:endParaRPr>
            </a:p>
          </p:txBody>
        </p:sp>
      </p:grpSp>
      <p:sp>
        <p:nvSpPr>
          <p:cNvPr id="114" name="Oval 113" title="Milestone Number">
            <a:extLst>
              <a:ext uri="{FF2B5EF4-FFF2-40B4-BE49-F238E27FC236}">
                <a16:creationId xmlns:a16="http://schemas.microsoft.com/office/drawing/2014/main" id="{1A9A1384-BB26-4C08-8F02-CABB6507B872}"/>
              </a:ext>
            </a:extLst>
          </p:cNvPr>
          <p:cNvSpPr/>
          <p:nvPr/>
        </p:nvSpPr>
        <p:spPr>
          <a:xfrm>
            <a:off x="1204876" y="2955541"/>
            <a:ext cx="937057" cy="417582"/>
          </a:xfrm>
          <a:prstGeom prst="ellipse">
            <a:avLst/>
          </a:prstGeom>
          <a:solidFill>
            <a:schemeClr val="accent2"/>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bg1"/>
                </a:solidFill>
              </a:rPr>
              <a:t>In Effect 5/14/22</a:t>
            </a:r>
          </a:p>
        </p:txBody>
      </p:sp>
      <p:sp>
        <p:nvSpPr>
          <p:cNvPr id="200" name="Flowchart: Connector 199">
            <a:extLst>
              <a:ext uri="{FF2B5EF4-FFF2-40B4-BE49-F238E27FC236}">
                <a16:creationId xmlns:a16="http://schemas.microsoft.com/office/drawing/2014/main" id="{57B8AFEE-1F4B-402C-8DBB-5253914FE3EF}"/>
              </a:ext>
            </a:extLst>
          </p:cNvPr>
          <p:cNvSpPr/>
          <p:nvPr/>
        </p:nvSpPr>
        <p:spPr>
          <a:xfrm>
            <a:off x="565096" y="3912276"/>
            <a:ext cx="109728" cy="109728"/>
          </a:xfrm>
          <a:prstGeom prst="flowChartConnector">
            <a:avLst/>
          </a:prstGeom>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3" name="Oval 152" title="Milestone Number">
            <a:extLst>
              <a:ext uri="{FF2B5EF4-FFF2-40B4-BE49-F238E27FC236}">
                <a16:creationId xmlns:a16="http://schemas.microsoft.com/office/drawing/2014/main" id="{2707FDC4-A499-469C-A431-51515195CD2F}"/>
              </a:ext>
            </a:extLst>
          </p:cNvPr>
          <p:cNvSpPr/>
          <p:nvPr/>
        </p:nvSpPr>
        <p:spPr>
          <a:xfrm>
            <a:off x="379092" y="2585704"/>
            <a:ext cx="937056" cy="407673"/>
          </a:xfrm>
          <a:prstGeom prst="ellipse">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p>
            <a:pPr algn="ctr"/>
            <a:r>
              <a:rPr lang="en-US" sz="1000" dirty="0">
                <a:solidFill>
                  <a:schemeClr val="bg1"/>
                </a:solidFill>
              </a:rPr>
              <a:t>BABA Act</a:t>
            </a:r>
          </a:p>
          <a:p>
            <a:pPr algn="ctr"/>
            <a:r>
              <a:rPr lang="en-US" sz="1000" dirty="0">
                <a:solidFill>
                  <a:schemeClr val="bg1"/>
                </a:solidFill>
              </a:rPr>
              <a:t>11/15/21</a:t>
            </a:r>
          </a:p>
        </p:txBody>
      </p:sp>
      <p:grpSp>
        <p:nvGrpSpPr>
          <p:cNvPr id="126" name="Group 125" title="Milestone Text">
            <a:extLst>
              <a:ext uri="{FF2B5EF4-FFF2-40B4-BE49-F238E27FC236}">
                <a16:creationId xmlns:a16="http://schemas.microsoft.com/office/drawing/2014/main" id="{30D4AD55-D74E-4057-8205-0BB7AF65D59C}"/>
              </a:ext>
            </a:extLst>
          </p:cNvPr>
          <p:cNvGrpSpPr/>
          <p:nvPr/>
        </p:nvGrpSpPr>
        <p:grpSpPr>
          <a:xfrm>
            <a:off x="2020909" y="4930563"/>
            <a:ext cx="2307186" cy="1553110"/>
            <a:chOff x="2107705" y="2203929"/>
            <a:chExt cx="1297632" cy="1553110"/>
          </a:xfrm>
        </p:grpSpPr>
        <p:sp>
          <p:nvSpPr>
            <p:cNvPr id="127" name="TextBox 126">
              <a:extLst>
                <a:ext uri="{FF2B5EF4-FFF2-40B4-BE49-F238E27FC236}">
                  <a16:creationId xmlns:a16="http://schemas.microsoft.com/office/drawing/2014/main" id="{6B7D43BB-DF0D-41B0-9DCD-3549C3FB8A5F}"/>
                </a:ext>
              </a:extLst>
            </p:cNvPr>
            <p:cNvSpPr txBox="1"/>
            <p:nvPr/>
          </p:nvSpPr>
          <p:spPr>
            <a:xfrm>
              <a:off x="2107705" y="2203929"/>
              <a:ext cx="1294782" cy="246221"/>
            </a:xfrm>
            <a:prstGeom prst="rect">
              <a:avLst/>
            </a:prstGeom>
            <a:noFill/>
          </p:spPr>
          <p:txBody>
            <a:bodyPr wrap="square" lIns="0" tIns="0" rIns="0" bIns="0" rtlCol="0">
              <a:spAutoFit/>
            </a:bodyPr>
            <a:lstStyle/>
            <a:p>
              <a:r>
                <a:rPr lang="en-US" sz="1600" dirty="0">
                  <a:solidFill>
                    <a:schemeClr val="accent3">
                      <a:lumMod val="75000"/>
                    </a:schemeClr>
                  </a:solidFill>
                </a:rPr>
                <a:t>DOI General Waiver</a:t>
              </a:r>
            </a:p>
          </p:txBody>
        </p:sp>
        <p:sp>
          <p:nvSpPr>
            <p:cNvPr id="128" name="TextBox 127">
              <a:extLst>
                <a:ext uri="{FF2B5EF4-FFF2-40B4-BE49-F238E27FC236}">
                  <a16:creationId xmlns:a16="http://schemas.microsoft.com/office/drawing/2014/main" id="{7B949DD4-F133-4914-993B-74E4AD3B4E58}"/>
                </a:ext>
              </a:extLst>
            </p:cNvPr>
            <p:cNvSpPr txBox="1"/>
            <p:nvPr/>
          </p:nvSpPr>
          <p:spPr>
            <a:xfrm>
              <a:off x="2110555" y="2525933"/>
              <a:ext cx="1294782" cy="1231106"/>
            </a:xfrm>
            <a:prstGeom prst="rect">
              <a:avLst/>
            </a:prstGeom>
            <a:noFill/>
          </p:spPr>
          <p:txBody>
            <a:bodyPr wrap="square" lIns="0" tIns="0" rIns="0" bIns="0" rtlCol="0">
              <a:spAutoFit/>
            </a:bodyPr>
            <a:lstStyle/>
            <a:p>
              <a:r>
                <a:rPr lang="en-US" sz="1000" dirty="0">
                  <a:solidFill>
                    <a:schemeClr val="tx1">
                      <a:lumMod val="75000"/>
                      <a:lumOff val="25000"/>
                    </a:schemeClr>
                  </a:solidFill>
                </a:rPr>
                <a:t>Applicable to all infrastructure. FWS continued to include Buy America T&amp;Cs and waiver notice component when funding infrastructure during waiver period. BABA back in effect for all new funding for infrastructure awarded on or after May 14, 2022, except recipient costs incurred during the waiver period.</a:t>
              </a:r>
            </a:p>
          </p:txBody>
        </p:sp>
      </p:grpSp>
      <p:sp>
        <p:nvSpPr>
          <p:cNvPr id="125" name="Oval 124" title="Milestone Number">
            <a:extLst>
              <a:ext uri="{FF2B5EF4-FFF2-40B4-BE49-F238E27FC236}">
                <a16:creationId xmlns:a16="http://schemas.microsoft.com/office/drawing/2014/main" id="{CFCC16BE-0C9C-4183-A9E3-BE650504832D}"/>
              </a:ext>
            </a:extLst>
          </p:cNvPr>
          <p:cNvSpPr/>
          <p:nvPr/>
        </p:nvSpPr>
        <p:spPr>
          <a:xfrm>
            <a:off x="1869679" y="4452657"/>
            <a:ext cx="1032666" cy="374668"/>
          </a:xfrm>
          <a:prstGeom prst="ellipse">
            <a:avLst/>
          </a:prstGeom>
          <a:solidFill>
            <a:schemeClr val="accent3">
              <a:lumMod val="75000"/>
            </a:schemeClr>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bg1"/>
                </a:solidFill>
              </a:rPr>
              <a:t>Eff. 7/13/22</a:t>
            </a:r>
          </a:p>
        </p:txBody>
      </p:sp>
      <p:grpSp>
        <p:nvGrpSpPr>
          <p:cNvPr id="155" name="Group 154" title="Milestone Text">
            <a:extLst>
              <a:ext uri="{FF2B5EF4-FFF2-40B4-BE49-F238E27FC236}">
                <a16:creationId xmlns:a16="http://schemas.microsoft.com/office/drawing/2014/main" id="{6C095A51-2B5F-4F32-A518-BF3C94BDD401}"/>
              </a:ext>
            </a:extLst>
          </p:cNvPr>
          <p:cNvGrpSpPr/>
          <p:nvPr/>
        </p:nvGrpSpPr>
        <p:grpSpPr>
          <a:xfrm>
            <a:off x="341567" y="5323379"/>
            <a:ext cx="1700378" cy="1102621"/>
            <a:chOff x="1508529" y="3749871"/>
            <a:chExt cx="1435960" cy="199623"/>
          </a:xfrm>
        </p:grpSpPr>
        <p:sp>
          <p:nvSpPr>
            <p:cNvPr id="156" name="TextBox 155">
              <a:extLst>
                <a:ext uri="{FF2B5EF4-FFF2-40B4-BE49-F238E27FC236}">
                  <a16:creationId xmlns:a16="http://schemas.microsoft.com/office/drawing/2014/main" id="{B7392395-BDB0-4997-A27C-A3C43701C26F}"/>
                </a:ext>
              </a:extLst>
            </p:cNvPr>
            <p:cNvSpPr txBox="1"/>
            <p:nvPr/>
          </p:nvSpPr>
          <p:spPr>
            <a:xfrm>
              <a:off x="1508529" y="3749871"/>
              <a:ext cx="1435960" cy="107165"/>
            </a:xfrm>
            <a:prstGeom prst="rect">
              <a:avLst/>
            </a:prstGeom>
            <a:noFill/>
          </p:spPr>
          <p:txBody>
            <a:bodyPr wrap="square" lIns="0" tIns="0" rIns="0" bIns="0" rtlCol="0">
              <a:spAutoFit/>
            </a:bodyPr>
            <a:lstStyle/>
            <a:p>
              <a:r>
                <a:rPr lang="en-US" sz="1600" dirty="0">
                  <a:solidFill>
                    <a:schemeClr val="accent2">
                      <a:lumMod val="50000"/>
                    </a:schemeClr>
                  </a:solidFill>
                </a:rPr>
                <a:t>Initial Guidance Issued</a:t>
              </a:r>
            </a:p>
          </p:txBody>
        </p:sp>
        <p:sp>
          <p:nvSpPr>
            <p:cNvPr id="168" name="TextBox 167">
              <a:extLst>
                <a:ext uri="{FF2B5EF4-FFF2-40B4-BE49-F238E27FC236}">
                  <a16:creationId xmlns:a16="http://schemas.microsoft.com/office/drawing/2014/main" id="{13D96924-5B6E-4711-B911-9E9728B0CD81}"/>
                </a:ext>
              </a:extLst>
            </p:cNvPr>
            <p:cNvSpPr txBox="1"/>
            <p:nvPr/>
          </p:nvSpPr>
          <p:spPr>
            <a:xfrm>
              <a:off x="1508529" y="3855682"/>
              <a:ext cx="1405117" cy="93812"/>
            </a:xfrm>
            <a:prstGeom prst="rect">
              <a:avLst/>
            </a:prstGeom>
            <a:noFill/>
          </p:spPr>
          <p:txBody>
            <a:bodyPr wrap="square" lIns="0" tIns="0" rIns="0" bIns="0" rtlCol="0">
              <a:spAutoFit/>
            </a:bodyPr>
            <a:lstStyle/>
            <a:p>
              <a:r>
                <a:rPr lang="en-US" sz="1000" dirty="0">
                  <a:solidFill>
                    <a:schemeClr val="tx1">
                      <a:lumMod val="75000"/>
                      <a:lumOff val="25000"/>
                    </a:schemeClr>
                  </a:solidFill>
                </a:rPr>
                <a:t>OMB issues initial agency implementation guidance in M-22-11 (April 18, 2022).</a:t>
              </a:r>
            </a:p>
          </p:txBody>
        </p:sp>
      </p:grpSp>
      <p:sp>
        <p:nvSpPr>
          <p:cNvPr id="192" name="Flowchart: Connector 191">
            <a:extLst>
              <a:ext uri="{FF2B5EF4-FFF2-40B4-BE49-F238E27FC236}">
                <a16:creationId xmlns:a16="http://schemas.microsoft.com/office/drawing/2014/main" id="{0A4D16A9-B75A-4AE8-B233-97389ABD96EC}"/>
              </a:ext>
            </a:extLst>
          </p:cNvPr>
          <p:cNvSpPr/>
          <p:nvPr/>
        </p:nvSpPr>
        <p:spPr>
          <a:xfrm>
            <a:off x="1261284" y="3905562"/>
            <a:ext cx="109728" cy="109728"/>
          </a:xfrm>
          <a:prstGeom prst="flowChartConnector">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title="Milestone Number">
            <a:extLst>
              <a:ext uri="{FF2B5EF4-FFF2-40B4-BE49-F238E27FC236}">
                <a16:creationId xmlns:a16="http://schemas.microsoft.com/office/drawing/2014/main" id="{48C9F9AC-FF55-4E72-9915-ACA228CA757C}"/>
              </a:ext>
            </a:extLst>
          </p:cNvPr>
          <p:cNvSpPr/>
          <p:nvPr/>
        </p:nvSpPr>
        <p:spPr>
          <a:xfrm>
            <a:off x="379092" y="4775228"/>
            <a:ext cx="1386434" cy="428941"/>
          </a:xfrm>
          <a:prstGeom prst="ellipse">
            <a:avLst/>
          </a:prstGeom>
          <a:solidFill>
            <a:schemeClr val="accent2"/>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bg1"/>
                </a:solidFill>
              </a:rPr>
              <a:t>OMB Guidance</a:t>
            </a:r>
          </a:p>
          <a:p>
            <a:pPr algn="ctr"/>
            <a:r>
              <a:rPr lang="en-US" sz="1000" dirty="0">
                <a:solidFill>
                  <a:schemeClr val="bg1"/>
                </a:solidFill>
              </a:rPr>
              <a:t>4/18/22</a:t>
            </a:r>
          </a:p>
        </p:txBody>
      </p:sp>
      <p:sp>
        <p:nvSpPr>
          <p:cNvPr id="123" name="Oval 122" title="Milestone Number">
            <a:extLst>
              <a:ext uri="{FF2B5EF4-FFF2-40B4-BE49-F238E27FC236}">
                <a16:creationId xmlns:a16="http://schemas.microsoft.com/office/drawing/2014/main" id="{109B7215-3DE7-4BE0-A796-D72D148D765D}"/>
              </a:ext>
            </a:extLst>
          </p:cNvPr>
          <p:cNvSpPr/>
          <p:nvPr/>
        </p:nvSpPr>
        <p:spPr>
          <a:xfrm>
            <a:off x="4566961" y="4412107"/>
            <a:ext cx="1050703" cy="352543"/>
          </a:xfrm>
          <a:prstGeom prst="ellipse">
            <a:avLst/>
          </a:prstGeom>
          <a:solidFill>
            <a:schemeClr val="accent4">
              <a:lumMod val="75000"/>
            </a:schemeClr>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bg1"/>
                </a:solidFill>
              </a:rPr>
              <a:t>Eff. 2/21/23</a:t>
            </a:r>
          </a:p>
        </p:txBody>
      </p:sp>
      <p:sp>
        <p:nvSpPr>
          <p:cNvPr id="16" name="Footer Placeholder 15">
            <a:extLst>
              <a:ext uri="{FF2B5EF4-FFF2-40B4-BE49-F238E27FC236}">
                <a16:creationId xmlns:a16="http://schemas.microsoft.com/office/drawing/2014/main" id="{05FDF31C-C7B6-493D-9CED-5E5C6F986489}"/>
              </a:ext>
            </a:extLst>
          </p:cNvPr>
          <p:cNvSpPr>
            <a:spLocks noGrp="1"/>
          </p:cNvSpPr>
          <p:nvPr>
            <p:ph type="ftr" sz="quarter" idx="10"/>
          </p:nvPr>
        </p:nvSpPr>
        <p:spPr>
          <a:xfrm>
            <a:off x="10599577" y="6340909"/>
            <a:ext cx="1318492" cy="365125"/>
          </a:xfrm>
        </p:spPr>
        <p:txBody>
          <a:bodyPr/>
          <a:lstStyle/>
          <a:p>
            <a:pPr algn="r"/>
            <a:r>
              <a:rPr lang="en-US" sz="1000" b="1" noProof="0" dirty="0"/>
              <a:t>January 27, 2025</a:t>
            </a:r>
          </a:p>
        </p:txBody>
      </p:sp>
      <p:grpSp>
        <p:nvGrpSpPr>
          <p:cNvPr id="2" name="Group 1" descr="Milestone Text">
            <a:extLst>
              <a:ext uri="{FF2B5EF4-FFF2-40B4-BE49-F238E27FC236}">
                <a16:creationId xmlns:a16="http://schemas.microsoft.com/office/drawing/2014/main" id="{39861321-0668-ECAC-2D58-31B93580C4CC}"/>
              </a:ext>
            </a:extLst>
          </p:cNvPr>
          <p:cNvGrpSpPr/>
          <p:nvPr/>
        </p:nvGrpSpPr>
        <p:grpSpPr>
          <a:xfrm>
            <a:off x="4478501" y="4841227"/>
            <a:ext cx="2290304" cy="1464527"/>
            <a:chOff x="1067019" y="1185545"/>
            <a:chExt cx="1294782" cy="626770"/>
          </a:xfrm>
        </p:grpSpPr>
        <p:sp>
          <p:nvSpPr>
            <p:cNvPr id="4" name="TextBox 3">
              <a:extLst>
                <a:ext uri="{FF2B5EF4-FFF2-40B4-BE49-F238E27FC236}">
                  <a16:creationId xmlns:a16="http://schemas.microsoft.com/office/drawing/2014/main" id="{429B7B28-EA22-8A4D-1E9C-3413EFB2BF85}"/>
                </a:ext>
              </a:extLst>
            </p:cNvPr>
            <p:cNvSpPr txBox="1"/>
            <p:nvPr/>
          </p:nvSpPr>
          <p:spPr>
            <a:xfrm>
              <a:off x="1067019" y="1185545"/>
              <a:ext cx="1294782" cy="158974"/>
            </a:xfrm>
            <a:prstGeom prst="rect">
              <a:avLst/>
            </a:prstGeom>
            <a:noFill/>
          </p:spPr>
          <p:txBody>
            <a:bodyPr wrap="square" lIns="0" tIns="0" rIns="0" bIns="0" rtlCol="0">
              <a:spAutoFit/>
            </a:bodyPr>
            <a:lstStyle/>
            <a:p>
              <a:r>
                <a:rPr lang="en-US" sz="1600" dirty="0">
                  <a:solidFill>
                    <a:schemeClr val="accent4">
                      <a:lumMod val="75000"/>
                    </a:schemeClr>
                  </a:solidFill>
                </a:rPr>
                <a:t>DOI Small Grants &amp; </a:t>
              </a:r>
            </a:p>
            <a:p>
              <a:r>
                <a:rPr lang="en-US" sz="1600" dirty="0">
                  <a:solidFill>
                    <a:schemeClr val="accent4">
                      <a:lumMod val="75000"/>
                    </a:schemeClr>
                  </a:solidFill>
                </a:rPr>
                <a:t>De Minimis Waivers </a:t>
              </a:r>
            </a:p>
          </p:txBody>
        </p:sp>
        <p:sp>
          <p:nvSpPr>
            <p:cNvPr id="6" name="TextBox 5">
              <a:extLst>
                <a:ext uri="{FF2B5EF4-FFF2-40B4-BE49-F238E27FC236}">
                  <a16:creationId xmlns:a16="http://schemas.microsoft.com/office/drawing/2014/main" id="{C15D1CD3-0B27-5D86-2647-F7BBD527F4A2}"/>
                </a:ext>
              </a:extLst>
            </p:cNvPr>
            <p:cNvSpPr txBox="1"/>
            <p:nvPr/>
          </p:nvSpPr>
          <p:spPr>
            <a:xfrm>
              <a:off x="1067019" y="1438142"/>
              <a:ext cx="1294782" cy="374173"/>
            </a:xfrm>
            <a:prstGeom prst="rect">
              <a:avLst/>
            </a:prstGeom>
            <a:noFill/>
          </p:spPr>
          <p:txBody>
            <a:bodyPr wrap="square" lIns="0" tIns="0" rIns="0" bIns="0" rtlCol="0">
              <a:spAutoFit/>
            </a:bodyPr>
            <a:lstStyle/>
            <a:p>
              <a:pPr>
                <a:spcBef>
                  <a:spcPts val="600"/>
                </a:spcBef>
              </a:pPr>
              <a:r>
                <a:rPr lang="en-US" sz="1000" dirty="0">
                  <a:solidFill>
                    <a:schemeClr val="tx1">
                      <a:lumMod val="75000"/>
                      <a:lumOff val="25000"/>
                    </a:schemeClr>
                  </a:solidFill>
                </a:rPr>
                <a:t>In effect Feb 21, 2023-Feb 20, 2028, for awards that do not exceed $250,000 and infrastructure project purchases totaling up to 5% of the total applicable project costs up to a $1M max.</a:t>
              </a:r>
            </a:p>
          </p:txBody>
        </p:sp>
      </p:grpSp>
      <p:sp>
        <p:nvSpPr>
          <p:cNvPr id="12" name="Rectangle 11">
            <a:extLst>
              <a:ext uri="{FF2B5EF4-FFF2-40B4-BE49-F238E27FC236}">
                <a16:creationId xmlns:a16="http://schemas.microsoft.com/office/drawing/2014/main" id="{318540E4-AE5E-9DE4-830D-64E6D9041089}"/>
              </a:ext>
            </a:extLst>
          </p:cNvPr>
          <p:cNvSpPr/>
          <p:nvPr/>
        </p:nvSpPr>
        <p:spPr>
          <a:xfrm>
            <a:off x="216311" y="136526"/>
            <a:ext cx="11759380" cy="6584950"/>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Connector 23">
            <a:extLst>
              <a:ext uri="{FF2B5EF4-FFF2-40B4-BE49-F238E27FC236}">
                <a16:creationId xmlns:a16="http://schemas.microsoft.com/office/drawing/2014/main" id="{55B68513-3259-6186-C5A3-72F416813C2D}"/>
              </a:ext>
            </a:extLst>
          </p:cNvPr>
          <p:cNvSpPr/>
          <p:nvPr/>
        </p:nvSpPr>
        <p:spPr>
          <a:xfrm>
            <a:off x="1512766" y="3906995"/>
            <a:ext cx="109728" cy="109728"/>
          </a:xfrm>
          <a:prstGeom prst="flowChartConnector">
            <a:avLst/>
          </a:prstGeom>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5" name="Arrow: Right 184" title="Year Arrow">
            <a:extLst>
              <a:ext uri="{FF2B5EF4-FFF2-40B4-BE49-F238E27FC236}">
                <a16:creationId xmlns:a16="http://schemas.microsoft.com/office/drawing/2014/main" id="{A7D364CD-A62A-4E74-A3A3-D45CADD6DED2}"/>
              </a:ext>
            </a:extLst>
          </p:cNvPr>
          <p:cNvSpPr/>
          <p:nvPr/>
        </p:nvSpPr>
        <p:spPr>
          <a:xfrm>
            <a:off x="1764248" y="3791922"/>
            <a:ext cx="2929650" cy="355256"/>
          </a:xfrm>
          <a:prstGeom prst="rightArrow">
            <a:avLst>
              <a:gd name="adj1" fmla="val 100000"/>
              <a:gd name="adj2" fmla="val 50000"/>
            </a:avLst>
          </a:prstGeom>
          <a:gradFill flip="none" rotWithShape="1">
            <a:gsLst>
              <a:gs pos="0">
                <a:schemeClr val="accent3">
                  <a:lumMod val="20000"/>
                  <a:lumOff val="80000"/>
                </a:schemeClr>
              </a:gs>
              <a:gs pos="100000">
                <a:schemeClr val="accent3"/>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DOI General Waiver (Exp. 1/12/23)</a:t>
            </a:r>
          </a:p>
        </p:txBody>
      </p:sp>
      <p:cxnSp>
        <p:nvCxnSpPr>
          <p:cNvPr id="34" name="Straight Connector 33">
            <a:extLst>
              <a:ext uri="{FF2B5EF4-FFF2-40B4-BE49-F238E27FC236}">
                <a16:creationId xmlns:a16="http://schemas.microsoft.com/office/drawing/2014/main" id="{4A0F75FA-279F-15FE-2171-9DDE9CD6BDB5}"/>
              </a:ext>
            </a:extLst>
          </p:cNvPr>
          <p:cNvCxnSpPr>
            <a:cxnSpLocks/>
            <a:stCxn id="125" idx="1"/>
            <a:endCxn id="32" idx="4"/>
          </p:cNvCxnSpPr>
          <p:nvPr/>
        </p:nvCxnSpPr>
        <p:spPr>
          <a:xfrm flipH="1" flipV="1">
            <a:off x="1843884" y="4015996"/>
            <a:ext cx="177025" cy="4915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lowchart: Connector 31">
            <a:extLst>
              <a:ext uri="{FF2B5EF4-FFF2-40B4-BE49-F238E27FC236}">
                <a16:creationId xmlns:a16="http://schemas.microsoft.com/office/drawing/2014/main" id="{E3CCA43C-365E-AA3F-AC0B-C10877F64423}"/>
              </a:ext>
            </a:extLst>
          </p:cNvPr>
          <p:cNvSpPr/>
          <p:nvPr/>
        </p:nvSpPr>
        <p:spPr>
          <a:xfrm>
            <a:off x="1789020" y="3906268"/>
            <a:ext cx="109728" cy="109728"/>
          </a:xfrm>
          <a:prstGeom prst="flowChartConnector">
            <a:avLst/>
          </a:prstGeom>
          <a:solidFill>
            <a:schemeClr val="tx2"/>
          </a:solidFill>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37" name="Straight Connector 36">
            <a:extLst>
              <a:ext uri="{FF2B5EF4-FFF2-40B4-BE49-F238E27FC236}">
                <a16:creationId xmlns:a16="http://schemas.microsoft.com/office/drawing/2014/main" id="{AA82312C-3D5A-09B4-0466-5A53067F76E2}"/>
              </a:ext>
            </a:extLst>
          </p:cNvPr>
          <p:cNvCxnSpPr>
            <a:cxnSpLocks/>
            <a:stCxn id="114" idx="4"/>
            <a:endCxn id="24" idx="0"/>
          </p:cNvCxnSpPr>
          <p:nvPr/>
        </p:nvCxnSpPr>
        <p:spPr>
          <a:xfrm flipH="1">
            <a:off x="1567630" y="3373123"/>
            <a:ext cx="105775" cy="5338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6FAB29E-BE83-751C-E90E-1126EC7433D6}"/>
              </a:ext>
            </a:extLst>
          </p:cNvPr>
          <p:cNvCxnSpPr>
            <a:cxnSpLocks/>
            <a:stCxn id="153" idx="3"/>
            <a:endCxn id="200" idx="0"/>
          </p:cNvCxnSpPr>
          <p:nvPr/>
        </p:nvCxnSpPr>
        <p:spPr>
          <a:xfrm>
            <a:off x="516321" y="2933675"/>
            <a:ext cx="103639" cy="9786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BD0854F-2149-BEF6-A5B4-64BE532CD7BC}"/>
              </a:ext>
            </a:extLst>
          </p:cNvPr>
          <p:cNvCxnSpPr>
            <a:cxnSpLocks/>
            <a:stCxn id="3" idx="0"/>
            <a:endCxn id="192" idx="4"/>
          </p:cNvCxnSpPr>
          <p:nvPr/>
        </p:nvCxnSpPr>
        <p:spPr>
          <a:xfrm flipV="1">
            <a:off x="1072309" y="4015290"/>
            <a:ext cx="243839" cy="7599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02C6A50D-F999-3110-B22B-91502B887F80}"/>
              </a:ext>
            </a:extLst>
          </p:cNvPr>
          <p:cNvGrpSpPr/>
          <p:nvPr/>
        </p:nvGrpSpPr>
        <p:grpSpPr>
          <a:xfrm>
            <a:off x="4828935" y="3389704"/>
            <a:ext cx="6388306" cy="352543"/>
            <a:chOff x="5276598" y="2265615"/>
            <a:chExt cx="6423661" cy="352543"/>
          </a:xfrm>
        </p:grpSpPr>
        <p:sp>
          <p:nvSpPr>
            <p:cNvPr id="133" name="Arrow: Right 132" title="Year Arrow">
              <a:extLst>
                <a:ext uri="{FF2B5EF4-FFF2-40B4-BE49-F238E27FC236}">
                  <a16:creationId xmlns:a16="http://schemas.microsoft.com/office/drawing/2014/main" id="{A110A5D9-A956-42CB-B7D5-E146C9C54A57}"/>
                </a:ext>
              </a:extLst>
            </p:cNvPr>
            <p:cNvSpPr/>
            <p:nvPr/>
          </p:nvSpPr>
          <p:spPr>
            <a:xfrm>
              <a:off x="5276598" y="2265615"/>
              <a:ext cx="6423661" cy="352543"/>
            </a:xfrm>
            <a:prstGeom prst="rightArrow">
              <a:avLst>
                <a:gd name="adj1" fmla="val 100000"/>
                <a:gd name="adj2" fmla="val 50000"/>
              </a:avLst>
            </a:prstGeom>
            <a:gradFill flip="none" rotWithShape="1">
              <a:gsLst>
                <a:gs pos="0">
                  <a:schemeClr val="accent4">
                    <a:lumMod val="20000"/>
                    <a:lumOff val="80000"/>
                  </a:schemeClr>
                </a:gs>
                <a:gs pos="100000">
                  <a:schemeClr val="accent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accent4">
                      <a:lumMod val="75000"/>
                    </a:schemeClr>
                  </a:solidFill>
                </a:rPr>
                <a:t>   </a:t>
              </a:r>
              <a:r>
                <a:rPr lang="en-US" sz="1300" dirty="0">
                  <a:solidFill>
                    <a:schemeClr val="tx1"/>
                  </a:solidFill>
                </a:rPr>
                <a:t>DOI Small Grants &amp; De Minimis Waivers (Exp. 2/20/28)</a:t>
              </a:r>
            </a:p>
          </p:txBody>
        </p:sp>
        <p:sp>
          <p:nvSpPr>
            <p:cNvPr id="52" name="Flowchart: Connector 51">
              <a:extLst>
                <a:ext uri="{FF2B5EF4-FFF2-40B4-BE49-F238E27FC236}">
                  <a16:creationId xmlns:a16="http://schemas.microsoft.com/office/drawing/2014/main" id="{3A5D04FE-E3B0-6E3A-F956-E6A830874466}"/>
                </a:ext>
              </a:extLst>
            </p:cNvPr>
            <p:cNvSpPr/>
            <p:nvPr/>
          </p:nvSpPr>
          <p:spPr>
            <a:xfrm>
              <a:off x="5347199" y="2387291"/>
              <a:ext cx="109728" cy="109728"/>
            </a:xfrm>
            <a:prstGeom prst="flowChartConnector">
              <a:avLst/>
            </a:prstGeom>
            <a:solidFill>
              <a:schemeClr val="accent4">
                <a:lumMod val="75000"/>
              </a:schemeClr>
            </a:solidFill>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cxnSp>
        <p:nvCxnSpPr>
          <p:cNvPr id="59" name="Straight Connector 58">
            <a:extLst>
              <a:ext uri="{FF2B5EF4-FFF2-40B4-BE49-F238E27FC236}">
                <a16:creationId xmlns:a16="http://schemas.microsoft.com/office/drawing/2014/main" id="{62BAD836-870B-2AA8-81FF-745C81695B9D}"/>
              </a:ext>
            </a:extLst>
          </p:cNvPr>
          <p:cNvCxnSpPr>
            <a:cxnSpLocks/>
            <a:stCxn id="123" idx="0"/>
            <a:endCxn id="52" idx="4"/>
          </p:cNvCxnSpPr>
          <p:nvPr/>
        </p:nvCxnSpPr>
        <p:spPr>
          <a:xfrm flipH="1" flipV="1">
            <a:off x="4953709" y="3621108"/>
            <a:ext cx="138604" cy="7909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A43BF91A-22DE-D11D-E341-2CAA698CC18F}"/>
              </a:ext>
            </a:extLst>
          </p:cNvPr>
          <p:cNvGrpSpPr/>
          <p:nvPr/>
        </p:nvGrpSpPr>
        <p:grpSpPr>
          <a:xfrm>
            <a:off x="5318504" y="2534880"/>
            <a:ext cx="3163374" cy="352543"/>
            <a:chOff x="5511791" y="3805812"/>
            <a:chExt cx="3116352" cy="352543"/>
          </a:xfrm>
        </p:grpSpPr>
        <p:sp>
          <p:nvSpPr>
            <p:cNvPr id="26" name="Arrow: Right 25" title="Year Arrow">
              <a:extLst>
                <a:ext uri="{FF2B5EF4-FFF2-40B4-BE49-F238E27FC236}">
                  <a16:creationId xmlns:a16="http://schemas.microsoft.com/office/drawing/2014/main" id="{976269FE-A9E6-F8EE-E5C6-68EE1219E53B}"/>
                </a:ext>
              </a:extLst>
            </p:cNvPr>
            <p:cNvSpPr/>
            <p:nvPr/>
          </p:nvSpPr>
          <p:spPr>
            <a:xfrm>
              <a:off x="5511791" y="3805812"/>
              <a:ext cx="3116352" cy="352543"/>
            </a:xfrm>
            <a:prstGeom prst="rightArrow">
              <a:avLst>
                <a:gd name="adj1" fmla="val 100000"/>
                <a:gd name="adj2" fmla="val 50000"/>
              </a:avLst>
            </a:prstGeom>
            <a:gradFill flip="none" rotWithShape="1">
              <a:gsLst>
                <a:gs pos="0">
                  <a:schemeClr val="accent1">
                    <a:lumMod val="20000"/>
                    <a:lumOff val="80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accent1">
                      <a:lumMod val="75000"/>
                    </a:schemeClr>
                  </a:solidFill>
                </a:rPr>
                <a:t>     </a:t>
              </a:r>
              <a:r>
                <a:rPr lang="en-US" sz="1300" dirty="0">
                  <a:solidFill>
                    <a:schemeClr val="tx1"/>
                  </a:solidFill>
                </a:rPr>
                <a:t>DOI Tribal Waiver (Exp. 9/1/24)</a:t>
              </a:r>
            </a:p>
          </p:txBody>
        </p:sp>
        <p:sp>
          <p:nvSpPr>
            <p:cNvPr id="53" name="Flowchart: Connector 52">
              <a:extLst>
                <a:ext uri="{FF2B5EF4-FFF2-40B4-BE49-F238E27FC236}">
                  <a16:creationId xmlns:a16="http://schemas.microsoft.com/office/drawing/2014/main" id="{37F7B2D9-BF23-DEEE-9375-4EFB7EBA880A}"/>
                </a:ext>
              </a:extLst>
            </p:cNvPr>
            <p:cNvSpPr/>
            <p:nvPr/>
          </p:nvSpPr>
          <p:spPr>
            <a:xfrm>
              <a:off x="5614618" y="3926145"/>
              <a:ext cx="109728" cy="109728"/>
            </a:xfrm>
            <a:prstGeom prst="flowChartConnector">
              <a:avLst/>
            </a:prstGeom>
            <a:solidFill>
              <a:schemeClr val="accent1">
                <a:lumMod val="75000"/>
              </a:schemeClr>
            </a:solidFill>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66" name="Group 65" descr="Milestone Text">
            <a:extLst>
              <a:ext uri="{FF2B5EF4-FFF2-40B4-BE49-F238E27FC236}">
                <a16:creationId xmlns:a16="http://schemas.microsoft.com/office/drawing/2014/main" id="{FA38B11D-8132-3558-0538-5ADB4A35BF93}"/>
              </a:ext>
            </a:extLst>
          </p:cNvPr>
          <p:cNvGrpSpPr/>
          <p:nvPr/>
        </p:nvGrpSpPr>
        <p:grpSpPr>
          <a:xfrm>
            <a:off x="5227056" y="1001354"/>
            <a:ext cx="2936233" cy="811126"/>
            <a:chOff x="1067019" y="1185546"/>
            <a:chExt cx="1294782" cy="230218"/>
          </a:xfrm>
        </p:grpSpPr>
        <p:sp>
          <p:nvSpPr>
            <p:cNvPr id="67" name="TextBox 66">
              <a:extLst>
                <a:ext uri="{FF2B5EF4-FFF2-40B4-BE49-F238E27FC236}">
                  <a16:creationId xmlns:a16="http://schemas.microsoft.com/office/drawing/2014/main" id="{2CD2822D-2C60-D9C1-9454-5DDFDA87064C}"/>
                </a:ext>
              </a:extLst>
            </p:cNvPr>
            <p:cNvSpPr txBox="1"/>
            <p:nvPr/>
          </p:nvSpPr>
          <p:spPr>
            <a:xfrm>
              <a:off x="1067019" y="1185546"/>
              <a:ext cx="1294782" cy="121688"/>
            </a:xfrm>
            <a:prstGeom prst="rect">
              <a:avLst/>
            </a:prstGeom>
            <a:noFill/>
          </p:spPr>
          <p:txBody>
            <a:bodyPr wrap="square" lIns="0" tIns="0" rIns="0" bIns="0" rtlCol="0">
              <a:spAutoFit/>
            </a:bodyPr>
            <a:lstStyle/>
            <a:p>
              <a:r>
                <a:rPr lang="en-US" sz="1600" dirty="0">
                  <a:solidFill>
                    <a:schemeClr val="accent1">
                      <a:lumMod val="75000"/>
                    </a:schemeClr>
                  </a:solidFill>
                </a:rPr>
                <a:t>DOI Tribal Consultation Waiver</a:t>
              </a:r>
            </a:p>
          </p:txBody>
        </p:sp>
        <p:sp>
          <p:nvSpPr>
            <p:cNvPr id="68" name="TextBox 67">
              <a:extLst>
                <a:ext uri="{FF2B5EF4-FFF2-40B4-BE49-F238E27FC236}">
                  <a16:creationId xmlns:a16="http://schemas.microsoft.com/office/drawing/2014/main" id="{8B868F59-EE95-B373-BA2C-63158898C7B4}"/>
                </a:ext>
              </a:extLst>
            </p:cNvPr>
            <p:cNvSpPr txBox="1"/>
            <p:nvPr/>
          </p:nvSpPr>
          <p:spPr>
            <a:xfrm>
              <a:off x="1067019" y="1284732"/>
              <a:ext cx="1294782" cy="131032"/>
            </a:xfrm>
            <a:prstGeom prst="rect">
              <a:avLst/>
            </a:prstGeom>
            <a:noFill/>
          </p:spPr>
          <p:txBody>
            <a:bodyPr wrap="square" lIns="0" tIns="0" rIns="0" bIns="0" rtlCol="0">
              <a:spAutoFit/>
            </a:bodyPr>
            <a:lstStyle/>
            <a:p>
              <a:pPr algn="l"/>
              <a:r>
                <a:rPr lang="en-US" sz="1000" dirty="0">
                  <a:solidFill>
                    <a:schemeClr val="tx1">
                      <a:lumMod val="75000"/>
                      <a:lumOff val="25000"/>
                    </a:schemeClr>
                  </a:solidFill>
                </a:rPr>
                <a:t>In effect </a:t>
              </a:r>
              <a:r>
                <a:rPr lang="en-US" sz="1000" b="0" i="0" dirty="0">
                  <a:solidFill>
                    <a:srgbClr val="222222"/>
                  </a:solidFill>
                  <a:effectLst/>
                </a:rPr>
                <a:t>Sep 1, 2023-Sep 1, 2024. Applies to awards to Federally recognized Indian Tribes as defined in 25 CFR 83.</a:t>
              </a:r>
              <a:endParaRPr lang="en-US" sz="1000" dirty="0">
                <a:solidFill>
                  <a:schemeClr val="tx1">
                    <a:lumMod val="75000"/>
                    <a:lumOff val="25000"/>
                  </a:schemeClr>
                </a:solidFill>
              </a:endParaRPr>
            </a:p>
          </p:txBody>
        </p:sp>
      </p:grpSp>
      <p:sp>
        <p:nvSpPr>
          <p:cNvPr id="96" name="Oval 95" title="Milestone Number">
            <a:extLst>
              <a:ext uri="{FF2B5EF4-FFF2-40B4-BE49-F238E27FC236}">
                <a16:creationId xmlns:a16="http://schemas.microsoft.com/office/drawing/2014/main" id="{2C91ED43-1C64-20A9-47DB-ABB0E769E15F}"/>
              </a:ext>
            </a:extLst>
          </p:cNvPr>
          <p:cNvSpPr/>
          <p:nvPr/>
        </p:nvSpPr>
        <p:spPr>
          <a:xfrm>
            <a:off x="5339255" y="1832584"/>
            <a:ext cx="999725" cy="352686"/>
          </a:xfrm>
          <a:prstGeom prst="ellipse">
            <a:avLst/>
          </a:prstGeom>
          <a:solidFill>
            <a:schemeClr val="accent1">
              <a:lumMod val="75000"/>
            </a:schemeClr>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bg1"/>
                </a:solidFill>
              </a:rPr>
              <a:t>Eff. 9/1/23</a:t>
            </a:r>
          </a:p>
        </p:txBody>
      </p:sp>
      <p:cxnSp>
        <p:nvCxnSpPr>
          <p:cNvPr id="98" name="Straight Connector 97">
            <a:extLst>
              <a:ext uri="{FF2B5EF4-FFF2-40B4-BE49-F238E27FC236}">
                <a16:creationId xmlns:a16="http://schemas.microsoft.com/office/drawing/2014/main" id="{5EB70792-788D-61B6-7016-3E9A5C817494}"/>
              </a:ext>
            </a:extLst>
          </p:cNvPr>
          <p:cNvCxnSpPr>
            <a:cxnSpLocks/>
            <a:stCxn id="96" idx="3"/>
            <a:endCxn id="53" idx="7"/>
          </p:cNvCxnSpPr>
          <p:nvPr/>
        </p:nvCxnSpPr>
        <p:spPr>
          <a:xfrm>
            <a:off x="5485661" y="2133620"/>
            <a:ext cx="32294" cy="5376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2" name="Group 151" title="Milestone Text">
            <a:extLst>
              <a:ext uri="{FF2B5EF4-FFF2-40B4-BE49-F238E27FC236}">
                <a16:creationId xmlns:a16="http://schemas.microsoft.com/office/drawing/2014/main" id="{E7DC811D-9413-D68C-B5B5-A2677557A3F8}"/>
              </a:ext>
            </a:extLst>
          </p:cNvPr>
          <p:cNvGrpSpPr/>
          <p:nvPr/>
        </p:nvGrpSpPr>
        <p:grpSpPr>
          <a:xfrm>
            <a:off x="6999590" y="5477452"/>
            <a:ext cx="1949162" cy="948548"/>
            <a:chOff x="1508529" y="3749873"/>
            <a:chExt cx="1435960" cy="146475"/>
          </a:xfrm>
        </p:grpSpPr>
        <p:sp>
          <p:nvSpPr>
            <p:cNvPr id="157" name="TextBox 156">
              <a:extLst>
                <a:ext uri="{FF2B5EF4-FFF2-40B4-BE49-F238E27FC236}">
                  <a16:creationId xmlns:a16="http://schemas.microsoft.com/office/drawing/2014/main" id="{27CBD891-E0ED-2272-D723-80D7FB86B946}"/>
                </a:ext>
              </a:extLst>
            </p:cNvPr>
            <p:cNvSpPr txBox="1"/>
            <p:nvPr/>
          </p:nvSpPr>
          <p:spPr>
            <a:xfrm>
              <a:off x="1508529" y="3749873"/>
              <a:ext cx="1435960" cy="50033"/>
            </a:xfrm>
            <a:prstGeom prst="rect">
              <a:avLst/>
            </a:prstGeom>
            <a:noFill/>
          </p:spPr>
          <p:txBody>
            <a:bodyPr wrap="square" lIns="0" tIns="0" rIns="0" bIns="0" rtlCol="0">
              <a:spAutoFit/>
            </a:bodyPr>
            <a:lstStyle/>
            <a:p>
              <a:r>
                <a:rPr lang="en-US" sz="1600" dirty="0">
                  <a:solidFill>
                    <a:schemeClr val="accent2">
                      <a:lumMod val="50000"/>
                    </a:schemeClr>
                  </a:solidFill>
                </a:rPr>
                <a:t>Regulations Issued</a:t>
              </a:r>
            </a:p>
          </p:txBody>
        </p:sp>
        <p:sp>
          <p:nvSpPr>
            <p:cNvPr id="158" name="TextBox 157">
              <a:extLst>
                <a:ext uri="{FF2B5EF4-FFF2-40B4-BE49-F238E27FC236}">
                  <a16:creationId xmlns:a16="http://schemas.microsoft.com/office/drawing/2014/main" id="{863D2026-EADD-EAC5-EA4D-9ADE4C443082}"/>
                </a:ext>
              </a:extLst>
            </p:cNvPr>
            <p:cNvSpPr txBox="1"/>
            <p:nvPr/>
          </p:nvSpPr>
          <p:spPr>
            <a:xfrm>
              <a:off x="1508529" y="3802536"/>
              <a:ext cx="1405117" cy="93812"/>
            </a:xfrm>
            <a:prstGeom prst="rect">
              <a:avLst/>
            </a:prstGeom>
            <a:noFill/>
          </p:spPr>
          <p:txBody>
            <a:bodyPr wrap="square" lIns="0" tIns="0" rIns="0" bIns="0" rtlCol="0">
              <a:spAutoFit/>
            </a:bodyPr>
            <a:lstStyle/>
            <a:p>
              <a:r>
                <a:rPr lang="en-US" sz="1000" dirty="0">
                  <a:solidFill>
                    <a:schemeClr val="tx1">
                      <a:lumMod val="75000"/>
                      <a:lumOff val="25000"/>
                    </a:schemeClr>
                  </a:solidFill>
                </a:rPr>
                <a:t>OMB issues related regulations at 2 CFR 184 (88 FR 57787, Aug 23, 2023). </a:t>
              </a:r>
            </a:p>
          </p:txBody>
        </p:sp>
      </p:grpSp>
      <p:sp>
        <p:nvSpPr>
          <p:cNvPr id="159" name="Flowchart: Connector 158">
            <a:extLst>
              <a:ext uri="{FF2B5EF4-FFF2-40B4-BE49-F238E27FC236}">
                <a16:creationId xmlns:a16="http://schemas.microsoft.com/office/drawing/2014/main" id="{B8079283-1A92-16BE-3C7E-6419B98AF619}"/>
              </a:ext>
            </a:extLst>
          </p:cNvPr>
          <p:cNvSpPr/>
          <p:nvPr/>
        </p:nvSpPr>
        <p:spPr>
          <a:xfrm>
            <a:off x="5928953" y="3916167"/>
            <a:ext cx="109728" cy="109728"/>
          </a:xfrm>
          <a:prstGeom prst="flowChartConnector">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title="Milestone Number">
            <a:extLst>
              <a:ext uri="{FF2B5EF4-FFF2-40B4-BE49-F238E27FC236}">
                <a16:creationId xmlns:a16="http://schemas.microsoft.com/office/drawing/2014/main" id="{8E3A8C25-294E-E9D6-9C38-440B5E989C57}"/>
              </a:ext>
            </a:extLst>
          </p:cNvPr>
          <p:cNvSpPr/>
          <p:nvPr/>
        </p:nvSpPr>
        <p:spPr>
          <a:xfrm>
            <a:off x="6874849" y="4922362"/>
            <a:ext cx="1032361" cy="428941"/>
          </a:xfrm>
          <a:prstGeom prst="ellipse">
            <a:avLst/>
          </a:prstGeom>
          <a:solidFill>
            <a:schemeClr val="accent2"/>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bg1"/>
                </a:solidFill>
              </a:rPr>
              <a:t>2 CFR 184</a:t>
            </a:r>
          </a:p>
          <a:p>
            <a:pPr algn="ctr"/>
            <a:r>
              <a:rPr lang="en-US" sz="1000" dirty="0">
                <a:solidFill>
                  <a:schemeClr val="bg1"/>
                </a:solidFill>
              </a:rPr>
              <a:t>8/23/23</a:t>
            </a:r>
          </a:p>
        </p:txBody>
      </p:sp>
      <p:grpSp>
        <p:nvGrpSpPr>
          <p:cNvPr id="56" name="Group 55">
            <a:extLst>
              <a:ext uri="{FF2B5EF4-FFF2-40B4-BE49-F238E27FC236}">
                <a16:creationId xmlns:a16="http://schemas.microsoft.com/office/drawing/2014/main" id="{10630E6C-66B9-182B-856E-9EB406A6EBC9}"/>
              </a:ext>
            </a:extLst>
          </p:cNvPr>
          <p:cNvGrpSpPr/>
          <p:nvPr/>
        </p:nvGrpSpPr>
        <p:grpSpPr>
          <a:xfrm>
            <a:off x="5092312" y="2950602"/>
            <a:ext cx="4381850" cy="352543"/>
            <a:chOff x="5276598" y="2657052"/>
            <a:chExt cx="4381850" cy="352543"/>
          </a:xfrm>
        </p:grpSpPr>
        <p:sp>
          <p:nvSpPr>
            <p:cNvPr id="27" name="Arrow: Right 26" title="Year Arrow">
              <a:extLst>
                <a:ext uri="{FF2B5EF4-FFF2-40B4-BE49-F238E27FC236}">
                  <a16:creationId xmlns:a16="http://schemas.microsoft.com/office/drawing/2014/main" id="{45F795E4-1195-DDE9-9348-9B8FF750C134}"/>
                </a:ext>
              </a:extLst>
            </p:cNvPr>
            <p:cNvSpPr/>
            <p:nvPr/>
          </p:nvSpPr>
          <p:spPr>
            <a:xfrm>
              <a:off x="5276598" y="2657052"/>
              <a:ext cx="4381850" cy="352543"/>
            </a:xfrm>
            <a:prstGeom prst="rightArrow">
              <a:avLst>
                <a:gd name="adj1" fmla="val 100000"/>
                <a:gd name="adj2" fmla="val 50000"/>
              </a:avLst>
            </a:prstGeom>
            <a:gradFill>
              <a:gsLst>
                <a:gs pos="0">
                  <a:schemeClr val="dk1">
                    <a:satMod val="105000"/>
                    <a:tint val="67000"/>
                    <a:lumMod val="20000"/>
                    <a:lumOff val="80000"/>
                  </a:schemeClr>
                </a:gs>
                <a:gs pos="100000">
                  <a:schemeClr val="dk1">
                    <a:lumMod val="105000"/>
                    <a:satMod val="103000"/>
                    <a:tint val="73000"/>
                  </a:schemeClr>
                </a:gs>
                <a:gs pos="100000">
                  <a:schemeClr val="dk1">
                    <a:lumMod val="105000"/>
                    <a:satMod val="109000"/>
                    <a:tint val="81000"/>
                  </a:schemeClr>
                </a:gs>
              </a:gsLst>
              <a:lin ang="0" scaled="0"/>
            </a:gradFill>
            <a:ln>
              <a:noFill/>
            </a:ln>
          </p:spPr>
          <p:style>
            <a:lnRef idx="1">
              <a:schemeClr val="dk1"/>
            </a:lnRef>
            <a:fillRef idx="2">
              <a:schemeClr val="dk1"/>
            </a:fillRef>
            <a:effectRef idx="1">
              <a:schemeClr val="dk1"/>
            </a:effectRef>
            <a:fontRef idx="minor">
              <a:schemeClr val="dk1"/>
            </a:fontRef>
          </p:style>
          <p:txBody>
            <a:bodyPr rtlCol="0" anchor="ctr"/>
            <a:lstStyle/>
            <a:p>
              <a:r>
                <a:rPr lang="en-US" sz="1400" dirty="0">
                  <a:solidFill>
                    <a:schemeClr val="bg2">
                      <a:lumMod val="25000"/>
                    </a:schemeClr>
                  </a:solidFill>
                </a:rPr>
                <a:t>   </a:t>
              </a:r>
              <a:r>
                <a:rPr lang="en-US" sz="1300" dirty="0">
                  <a:solidFill>
                    <a:schemeClr val="tx1"/>
                  </a:solidFill>
                </a:rPr>
                <a:t>DOI Pacific Is. Territories Waiver (Exp. 2/15/25)</a:t>
              </a:r>
            </a:p>
          </p:txBody>
        </p:sp>
        <p:sp>
          <p:nvSpPr>
            <p:cNvPr id="51" name="Flowchart: Connector 50">
              <a:extLst>
                <a:ext uri="{FF2B5EF4-FFF2-40B4-BE49-F238E27FC236}">
                  <a16:creationId xmlns:a16="http://schemas.microsoft.com/office/drawing/2014/main" id="{10E4206E-1CF0-A5BB-C780-D7A1E0B47B30}"/>
                </a:ext>
              </a:extLst>
            </p:cNvPr>
            <p:cNvSpPr/>
            <p:nvPr/>
          </p:nvSpPr>
          <p:spPr>
            <a:xfrm>
              <a:off x="5366494" y="2782764"/>
              <a:ext cx="109728" cy="109728"/>
            </a:xfrm>
            <a:prstGeom prst="flowChartConnector">
              <a:avLst/>
            </a:prstGeom>
            <a:solidFill>
              <a:schemeClr val="bg2">
                <a:lumMod val="25000"/>
              </a:schemeClr>
            </a:solidFill>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28" name="Group 27" descr="Milestone Text">
            <a:extLst>
              <a:ext uri="{FF2B5EF4-FFF2-40B4-BE49-F238E27FC236}">
                <a16:creationId xmlns:a16="http://schemas.microsoft.com/office/drawing/2014/main" id="{A9A0CFAA-33A1-ED89-DACD-E17974AED130}"/>
              </a:ext>
            </a:extLst>
          </p:cNvPr>
          <p:cNvGrpSpPr/>
          <p:nvPr/>
        </p:nvGrpSpPr>
        <p:grpSpPr>
          <a:xfrm>
            <a:off x="2844460" y="1108651"/>
            <a:ext cx="2253079" cy="1622286"/>
            <a:chOff x="1062952" y="1185546"/>
            <a:chExt cx="1298849" cy="221582"/>
          </a:xfrm>
        </p:grpSpPr>
        <p:sp>
          <p:nvSpPr>
            <p:cNvPr id="30" name="TextBox 29">
              <a:extLst>
                <a:ext uri="{FF2B5EF4-FFF2-40B4-BE49-F238E27FC236}">
                  <a16:creationId xmlns:a16="http://schemas.microsoft.com/office/drawing/2014/main" id="{33BC314E-34F7-9A44-8450-C594B937A218}"/>
                </a:ext>
              </a:extLst>
            </p:cNvPr>
            <p:cNvSpPr txBox="1"/>
            <p:nvPr/>
          </p:nvSpPr>
          <p:spPr>
            <a:xfrm>
              <a:off x="1067019" y="1185546"/>
              <a:ext cx="1294782" cy="207965"/>
            </a:xfrm>
            <a:prstGeom prst="rect">
              <a:avLst/>
            </a:prstGeom>
            <a:noFill/>
          </p:spPr>
          <p:txBody>
            <a:bodyPr wrap="square" lIns="0" tIns="0" rIns="0" bIns="0" rtlCol="0">
              <a:spAutoFit/>
            </a:bodyPr>
            <a:lstStyle/>
            <a:p>
              <a:r>
                <a:rPr lang="en-US" sz="1600" dirty="0">
                  <a:solidFill>
                    <a:schemeClr val="bg2">
                      <a:lumMod val="25000"/>
                    </a:schemeClr>
                  </a:solidFill>
                </a:rPr>
                <a:t>DOI Pacific Island Territories Waiver</a:t>
              </a:r>
            </a:p>
          </p:txBody>
        </p:sp>
        <p:sp>
          <p:nvSpPr>
            <p:cNvPr id="31" name="TextBox 30">
              <a:extLst>
                <a:ext uri="{FF2B5EF4-FFF2-40B4-BE49-F238E27FC236}">
                  <a16:creationId xmlns:a16="http://schemas.microsoft.com/office/drawing/2014/main" id="{7BE00999-E396-83A2-3F62-E3D77908E4BD}"/>
                </a:ext>
              </a:extLst>
            </p:cNvPr>
            <p:cNvSpPr txBox="1"/>
            <p:nvPr/>
          </p:nvSpPr>
          <p:spPr>
            <a:xfrm>
              <a:off x="1062952" y="1269574"/>
              <a:ext cx="1294782" cy="137554"/>
            </a:xfrm>
            <a:prstGeom prst="rect">
              <a:avLst/>
            </a:prstGeom>
            <a:noFill/>
          </p:spPr>
          <p:txBody>
            <a:bodyPr wrap="square" lIns="0" tIns="0" rIns="0" bIns="0" rtlCol="0">
              <a:spAutoFit/>
            </a:bodyPr>
            <a:lstStyle/>
            <a:p>
              <a:pPr>
                <a:spcBef>
                  <a:spcPts val="600"/>
                </a:spcBef>
              </a:pPr>
              <a:r>
                <a:rPr lang="en-US" sz="1000" dirty="0">
                  <a:solidFill>
                    <a:schemeClr val="tx1">
                      <a:lumMod val="75000"/>
                      <a:lumOff val="25000"/>
                    </a:schemeClr>
                  </a:solidFill>
                </a:rPr>
                <a:t>In effect </a:t>
              </a:r>
              <a:r>
                <a:rPr lang="en-US" sz="1000" i="0" dirty="0">
                  <a:solidFill>
                    <a:srgbClr val="222222"/>
                  </a:solidFill>
                  <a:effectLst/>
                </a:rPr>
                <a:t>Aug 15, 2023-Feb 15, 2025. Applies to awards to U.S. Pacific Island territories of the Commonwealth of Northern Mariana Islands. Guam, and American Samoa</a:t>
              </a:r>
              <a:r>
                <a:rPr lang="en-US" sz="1000" b="0" i="0" dirty="0">
                  <a:solidFill>
                    <a:srgbClr val="222222"/>
                  </a:solidFill>
                  <a:effectLst/>
                  <a:latin typeface="Segoe UI" panose="020B0502040204020203" pitchFamily="34" charset="0"/>
                </a:rPr>
                <a:t>.  </a:t>
              </a:r>
              <a:endParaRPr lang="en-US" sz="1000" dirty="0">
                <a:solidFill>
                  <a:schemeClr val="tx1">
                    <a:lumMod val="75000"/>
                    <a:lumOff val="25000"/>
                  </a:schemeClr>
                </a:solidFill>
              </a:endParaRPr>
            </a:p>
          </p:txBody>
        </p:sp>
      </p:grpSp>
      <p:sp>
        <p:nvSpPr>
          <p:cNvPr id="48" name="Oval 47" title="Milestone Number">
            <a:extLst>
              <a:ext uri="{FF2B5EF4-FFF2-40B4-BE49-F238E27FC236}">
                <a16:creationId xmlns:a16="http://schemas.microsoft.com/office/drawing/2014/main" id="{94323EE4-4657-80EC-EA62-40E31494B975}"/>
              </a:ext>
            </a:extLst>
          </p:cNvPr>
          <p:cNvSpPr/>
          <p:nvPr/>
        </p:nvSpPr>
        <p:spPr>
          <a:xfrm>
            <a:off x="3881119" y="2370065"/>
            <a:ext cx="1032361" cy="352544"/>
          </a:xfrm>
          <a:prstGeom prst="ellipse">
            <a:avLst/>
          </a:prstGeom>
          <a:solidFill>
            <a:schemeClr val="bg2">
              <a:lumMod val="25000"/>
            </a:schemeClr>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bg1"/>
                </a:solidFill>
              </a:rPr>
              <a:t>Eff. 8/15/23</a:t>
            </a:r>
          </a:p>
        </p:txBody>
      </p:sp>
      <p:cxnSp>
        <p:nvCxnSpPr>
          <p:cNvPr id="64" name="Straight Connector 63">
            <a:extLst>
              <a:ext uri="{FF2B5EF4-FFF2-40B4-BE49-F238E27FC236}">
                <a16:creationId xmlns:a16="http://schemas.microsoft.com/office/drawing/2014/main" id="{7E7F4EC2-3164-BFCE-6F15-E85BB3984A3C}"/>
              </a:ext>
            </a:extLst>
          </p:cNvPr>
          <p:cNvCxnSpPr>
            <a:cxnSpLocks/>
            <a:stCxn id="48" idx="5"/>
            <a:endCxn id="51" idx="1"/>
          </p:cNvCxnSpPr>
          <p:nvPr/>
        </p:nvCxnSpPr>
        <p:spPr>
          <a:xfrm>
            <a:off x="4762294" y="2670980"/>
            <a:ext cx="435983" cy="4214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692BE007-8BEB-C85E-98E5-3F3A05D21C64}"/>
              </a:ext>
            </a:extLst>
          </p:cNvPr>
          <p:cNvGrpSpPr/>
          <p:nvPr/>
        </p:nvGrpSpPr>
        <p:grpSpPr>
          <a:xfrm>
            <a:off x="8100560" y="1690567"/>
            <a:ext cx="3827886" cy="352543"/>
            <a:chOff x="5511791" y="3805812"/>
            <a:chExt cx="3116352" cy="352543"/>
          </a:xfr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10800000" scaled="1"/>
            <a:tileRect/>
          </a:gradFill>
        </p:grpSpPr>
        <p:sp>
          <p:nvSpPr>
            <p:cNvPr id="13" name="Arrow: Right 12" title="Year Arrow">
              <a:extLst>
                <a:ext uri="{FF2B5EF4-FFF2-40B4-BE49-F238E27FC236}">
                  <a16:creationId xmlns:a16="http://schemas.microsoft.com/office/drawing/2014/main" id="{9DF3742E-4E73-DC38-A8B3-232662682FF0}"/>
                </a:ext>
              </a:extLst>
            </p:cNvPr>
            <p:cNvSpPr/>
            <p:nvPr/>
          </p:nvSpPr>
          <p:spPr>
            <a:xfrm>
              <a:off x="5511791" y="3805812"/>
              <a:ext cx="3116352" cy="352543"/>
            </a:xfrm>
            <a:prstGeom prst="rightArrow">
              <a:avLst>
                <a:gd name="adj1" fmla="val 100000"/>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accent1">
                      <a:lumMod val="75000"/>
                    </a:schemeClr>
                  </a:solidFill>
                </a:rPr>
                <a:t>     </a:t>
              </a:r>
              <a:r>
                <a:rPr lang="en-US" sz="1300" dirty="0">
                  <a:solidFill>
                    <a:schemeClr val="tx1"/>
                  </a:solidFill>
                </a:rPr>
                <a:t>Pacific Is. Territories Waiver (Exp. 1/9/30)</a:t>
              </a:r>
            </a:p>
          </p:txBody>
        </p:sp>
        <p:sp>
          <p:nvSpPr>
            <p:cNvPr id="14" name="Flowchart: Connector 13">
              <a:extLst>
                <a:ext uri="{FF2B5EF4-FFF2-40B4-BE49-F238E27FC236}">
                  <a16:creationId xmlns:a16="http://schemas.microsoft.com/office/drawing/2014/main" id="{9FA36F33-3000-5F73-47DF-2173E54030B5}"/>
                </a:ext>
              </a:extLst>
            </p:cNvPr>
            <p:cNvSpPr/>
            <p:nvPr/>
          </p:nvSpPr>
          <p:spPr>
            <a:xfrm>
              <a:off x="5614618" y="3926145"/>
              <a:ext cx="109728" cy="109728"/>
            </a:xfrm>
            <a:prstGeom prst="flowChartConnector">
              <a:avLst/>
            </a:prstGeom>
            <a:solidFill>
              <a:schemeClr val="tx1"/>
            </a:solidFill>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18E928C4-19C3-D720-9F28-9A4289ECFBBE}"/>
              </a:ext>
            </a:extLst>
          </p:cNvPr>
          <p:cNvGrpSpPr/>
          <p:nvPr/>
        </p:nvGrpSpPr>
        <p:grpSpPr>
          <a:xfrm>
            <a:off x="8089763" y="2124326"/>
            <a:ext cx="3827886" cy="352543"/>
            <a:chOff x="5511791" y="3805812"/>
            <a:chExt cx="3116352" cy="352543"/>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p:grpSpPr>
        <p:sp>
          <p:nvSpPr>
            <p:cNvPr id="18" name="Arrow: Right 17" title="Year Arrow">
              <a:extLst>
                <a:ext uri="{FF2B5EF4-FFF2-40B4-BE49-F238E27FC236}">
                  <a16:creationId xmlns:a16="http://schemas.microsoft.com/office/drawing/2014/main" id="{C8CC6A9A-4FF4-EB24-9422-2653B58A0725}"/>
                </a:ext>
              </a:extLst>
            </p:cNvPr>
            <p:cNvSpPr/>
            <p:nvPr/>
          </p:nvSpPr>
          <p:spPr>
            <a:xfrm>
              <a:off x="5511791" y="3805812"/>
              <a:ext cx="3116352" cy="352543"/>
            </a:xfrm>
            <a:prstGeom prst="rightArrow">
              <a:avLst>
                <a:gd name="adj1" fmla="val 100000"/>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accent1">
                      <a:lumMod val="75000"/>
                    </a:schemeClr>
                  </a:solidFill>
                </a:rPr>
                <a:t>     Tribal</a:t>
              </a:r>
              <a:r>
                <a:rPr lang="en-US" sz="1300" dirty="0">
                  <a:solidFill>
                    <a:schemeClr val="tx1"/>
                  </a:solidFill>
                </a:rPr>
                <a:t> Waiver (Exp. 1/9/30)</a:t>
              </a:r>
            </a:p>
          </p:txBody>
        </p:sp>
        <p:sp>
          <p:nvSpPr>
            <p:cNvPr id="19" name="Flowchart: Connector 18">
              <a:extLst>
                <a:ext uri="{FF2B5EF4-FFF2-40B4-BE49-F238E27FC236}">
                  <a16:creationId xmlns:a16="http://schemas.microsoft.com/office/drawing/2014/main" id="{29F4CAF3-D936-1315-AB75-D70E18860F04}"/>
                </a:ext>
              </a:extLst>
            </p:cNvPr>
            <p:cNvSpPr/>
            <p:nvPr/>
          </p:nvSpPr>
          <p:spPr>
            <a:xfrm>
              <a:off x="5614618" y="3926145"/>
              <a:ext cx="109728" cy="109728"/>
            </a:xfrm>
            <a:prstGeom prst="flowChartConnector">
              <a:avLst/>
            </a:prstGeom>
            <a:solidFill>
              <a:schemeClr val="tx1"/>
            </a:solidFill>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25" name="Group 24" title="Milestone Text">
            <a:extLst>
              <a:ext uri="{FF2B5EF4-FFF2-40B4-BE49-F238E27FC236}">
                <a16:creationId xmlns:a16="http://schemas.microsoft.com/office/drawing/2014/main" id="{C53269FA-E1A8-885B-E02F-0FC384C9909C}"/>
              </a:ext>
            </a:extLst>
          </p:cNvPr>
          <p:cNvGrpSpPr/>
          <p:nvPr/>
        </p:nvGrpSpPr>
        <p:grpSpPr>
          <a:xfrm>
            <a:off x="9334835" y="4669973"/>
            <a:ext cx="2478073" cy="1399222"/>
            <a:chOff x="2107705" y="2203929"/>
            <a:chExt cx="1393744" cy="1399222"/>
          </a:xfrm>
        </p:grpSpPr>
        <p:sp>
          <p:nvSpPr>
            <p:cNvPr id="29" name="TextBox 28">
              <a:extLst>
                <a:ext uri="{FF2B5EF4-FFF2-40B4-BE49-F238E27FC236}">
                  <a16:creationId xmlns:a16="http://schemas.microsoft.com/office/drawing/2014/main" id="{FA6C8742-4B64-42B6-5BBF-B68C69333D94}"/>
                </a:ext>
              </a:extLst>
            </p:cNvPr>
            <p:cNvSpPr txBox="1"/>
            <p:nvPr/>
          </p:nvSpPr>
          <p:spPr>
            <a:xfrm>
              <a:off x="2107705" y="2203929"/>
              <a:ext cx="1393744" cy="246221"/>
            </a:xfrm>
            <a:prstGeom prst="rect">
              <a:avLst/>
            </a:prstGeom>
            <a:noFill/>
          </p:spPr>
          <p:txBody>
            <a:bodyPr wrap="square" lIns="0" tIns="0" rIns="0" bIns="0" rtlCol="0">
              <a:spAutoFit/>
            </a:bodyPr>
            <a:lstStyle/>
            <a:p>
              <a:r>
                <a:rPr lang="en-US" sz="1600" dirty="0">
                  <a:solidFill>
                    <a:srgbClr val="00B0F0"/>
                  </a:solidFill>
                </a:rPr>
                <a:t>Multi-Agency Tribal Waiver</a:t>
              </a:r>
            </a:p>
          </p:txBody>
        </p:sp>
        <p:sp>
          <p:nvSpPr>
            <p:cNvPr id="33" name="TextBox 32">
              <a:extLst>
                <a:ext uri="{FF2B5EF4-FFF2-40B4-BE49-F238E27FC236}">
                  <a16:creationId xmlns:a16="http://schemas.microsoft.com/office/drawing/2014/main" id="{5E4C8885-040B-D670-6D28-9CC962635942}"/>
                </a:ext>
              </a:extLst>
            </p:cNvPr>
            <p:cNvSpPr txBox="1"/>
            <p:nvPr/>
          </p:nvSpPr>
          <p:spPr>
            <a:xfrm>
              <a:off x="2110555" y="2525933"/>
              <a:ext cx="1294782" cy="1077218"/>
            </a:xfrm>
            <a:prstGeom prst="rect">
              <a:avLst/>
            </a:prstGeom>
            <a:noFill/>
          </p:spPr>
          <p:txBody>
            <a:bodyPr wrap="square" lIns="0" tIns="0" rIns="0" bIns="0" rtlCol="0">
              <a:spAutoFit/>
            </a:bodyPr>
            <a:lstStyle/>
            <a:p>
              <a:r>
                <a:rPr lang="en-US" sz="1000" dirty="0">
                  <a:solidFill>
                    <a:schemeClr val="tx1">
                      <a:lumMod val="75000"/>
                      <a:lumOff val="25000"/>
                    </a:schemeClr>
                  </a:solidFill>
                </a:rPr>
                <a:t>In effect Jan 10, 2025 – Jan 9, 2030.  Applies to awards and subawards (</a:t>
              </a:r>
              <a:r>
                <a:rPr lang="en-US" sz="1000" u="sng" dirty="0">
                  <a:solidFill>
                    <a:schemeClr val="tx1">
                      <a:lumMod val="75000"/>
                      <a:lumOff val="25000"/>
                    </a:schemeClr>
                  </a:solidFill>
                </a:rPr>
                <a:t>&lt;</a:t>
              </a:r>
              <a:r>
                <a:rPr lang="en-US" sz="1000" dirty="0">
                  <a:solidFill>
                    <a:schemeClr val="tx1">
                      <a:lumMod val="75000"/>
                      <a:lumOff val="25000"/>
                    </a:schemeClr>
                  </a:solidFill>
                </a:rPr>
                <a:t> $2.5 million) to Tribes.  Also waives requirements for manufactured products for Federal awards obligated between Jan 10, 2025 through Sept 30, 2026. regardless of the award amount.  </a:t>
              </a:r>
            </a:p>
          </p:txBody>
        </p:sp>
      </p:grpSp>
      <p:grpSp>
        <p:nvGrpSpPr>
          <p:cNvPr id="35" name="Group 34" descr="Milestone Text">
            <a:extLst>
              <a:ext uri="{FF2B5EF4-FFF2-40B4-BE49-F238E27FC236}">
                <a16:creationId xmlns:a16="http://schemas.microsoft.com/office/drawing/2014/main" id="{0593DA0C-2B92-8DC0-A6A2-1C003A5412AA}"/>
              </a:ext>
            </a:extLst>
          </p:cNvPr>
          <p:cNvGrpSpPr/>
          <p:nvPr/>
        </p:nvGrpSpPr>
        <p:grpSpPr>
          <a:xfrm>
            <a:off x="8868808" y="724230"/>
            <a:ext cx="2936233" cy="889402"/>
            <a:chOff x="1067019" y="1185546"/>
            <a:chExt cx="1294782" cy="252435"/>
          </a:xfrm>
        </p:grpSpPr>
        <p:sp>
          <p:nvSpPr>
            <p:cNvPr id="36" name="TextBox 35">
              <a:extLst>
                <a:ext uri="{FF2B5EF4-FFF2-40B4-BE49-F238E27FC236}">
                  <a16:creationId xmlns:a16="http://schemas.microsoft.com/office/drawing/2014/main" id="{28688F2C-2C41-6065-FCA1-6A9797FD02DF}"/>
                </a:ext>
              </a:extLst>
            </p:cNvPr>
            <p:cNvSpPr txBox="1"/>
            <p:nvPr/>
          </p:nvSpPr>
          <p:spPr>
            <a:xfrm>
              <a:off x="1067019" y="1185546"/>
              <a:ext cx="1294782" cy="69884"/>
            </a:xfrm>
            <a:prstGeom prst="rect">
              <a:avLst/>
            </a:prstGeom>
            <a:noFill/>
          </p:spPr>
          <p:txBody>
            <a:bodyPr wrap="square" lIns="0" tIns="0" rIns="0" bIns="0" rtlCol="0">
              <a:spAutoFit/>
            </a:bodyPr>
            <a:lstStyle/>
            <a:p>
              <a:r>
                <a:rPr lang="en-US" sz="1600" dirty="0">
                  <a:solidFill>
                    <a:srgbClr val="7030A0"/>
                  </a:solidFill>
                </a:rPr>
                <a:t>Pacific Is. Territories Waiver</a:t>
              </a:r>
            </a:p>
          </p:txBody>
        </p:sp>
        <p:sp>
          <p:nvSpPr>
            <p:cNvPr id="38" name="TextBox 37">
              <a:extLst>
                <a:ext uri="{FF2B5EF4-FFF2-40B4-BE49-F238E27FC236}">
                  <a16:creationId xmlns:a16="http://schemas.microsoft.com/office/drawing/2014/main" id="{294AB754-B59C-3DE2-EB2C-CA7863EAA090}"/>
                </a:ext>
              </a:extLst>
            </p:cNvPr>
            <p:cNvSpPr txBox="1"/>
            <p:nvPr/>
          </p:nvSpPr>
          <p:spPr>
            <a:xfrm>
              <a:off x="1067019" y="1263271"/>
              <a:ext cx="1294782" cy="174710"/>
            </a:xfrm>
            <a:prstGeom prst="rect">
              <a:avLst/>
            </a:prstGeom>
            <a:noFill/>
          </p:spPr>
          <p:txBody>
            <a:bodyPr wrap="square" lIns="0" tIns="0" rIns="0" bIns="0" rtlCol="0">
              <a:spAutoFit/>
            </a:bodyPr>
            <a:lstStyle/>
            <a:p>
              <a:pPr algn="l"/>
              <a:r>
                <a:rPr lang="en-US" sz="1000" dirty="0">
                  <a:solidFill>
                    <a:schemeClr val="tx1">
                      <a:lumMod val="75000"/>
                      <a:lumOff val="25000"/>
                    </a:schemeClr>
                  </a:solidFill>
                </a:rPr>
                <a:t>In effect Jan 10, 2025 – Jan 9, 2030.  Applies to awards to U.S. Pacific Island Territories, with exception to telecommunications, cargo equipment, energy generation, etc.</a:t>
              </a:r>
            </a:p>
          </p:txBody>
        </p:sp>
      </p:grpSp>
      <p:sp>
        <p:nvSpPr>
          <p:cNvPr id="39" name="Oval 38" title="Milestone Number">
            <a:extLst>
              <a:ext uri="{FF2B5EF4-FFF2-40B4-BE49-F238E27FC236}">
                <a16:creationId xmlns:a16="http://schemas.microsoft.com/office/drawing/2014/main" id="{BE0B8C03-F662-8AAC-8A7E-FB4130CB22E0}"/>
              </a:ext>
            </a:extLst>
          </p:cNvPr>
          <p:cNvSpPr/>
          <p:nvPr/>
        </p:nvSpPr>
        <p:spPr>
          <a:xfrm>
            <a:off x="10146302" y="4233983"/>
            <a:ext cx="1032361" cy="428941"/>
          </a:xfrm>
          <a:prstGeom prst="ellipse">
            <a:avLst/>
          </a:prstGeom>
          <a:solidFill>
            <a:srgbClr val="00B0F0"/>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bg1"/>
                </a:solidFill>
              </a:rPr>
              <a:t>Eff. 1/10/25</a:t>
            </a:r>
          </a:p>
        </p:txBody>
      </p:sp>
      <p:cxnSp>
        <p:nvCxnSpPr>
          <p:cNvPr id="44" name="Straight Connector 43">
            <a:extLst>
              <a:ext uri="{FF2B5EF4-FFF2-40B4-BE49-F238E27FC236}">
                <a16:creationId xmlns:a16="http://schemas.microsoft.com/office/drawing/2014/main" id="{26DC8ACA-6818-6A69-8794-CFC3D10B68B6}"/>
              </a:ext>
            </a:extLst>
          </p:cNvPr>
          <p:cNvCxnSpPr>
            <a:cxnSpLocks/>
          </p:cNvCxnSpPr>
          <p:nvPr/>
        </p:nvCxnSpPr>
        <p:spPr>
          <a:xfrm flipH="1" flipV="1">
            <a:off x="8361646" y="2382861"/>
            <a:ext cx="1997859" cy="18818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Oval 45" title="Milestone Number">
            <a:extLst>
              <a:ext uri="{FF2B5EF4-FFF2-40B4-BE49-F238E27FC236}">
                <a16:creationId xmlns:a16="http://schemas.microsoft.com/office/drawing/2014/main" id="{ED1341B1-74E6-0526-DDBB-10D4C4183E89}"/>
              </a:ext>
            </a:extLst>
          </p:cNvPr>
          <p:cNvSpPr/>
          <p:nvPr/>
        </p:nvSpPr>
        <p:spPr>
          <a:xfrm>
            <a:off x="7834668" y="416490"/>
            <a:ext cx="1032361" cy="428941"/>
          </a:xfrm>
          <a:prstGeom prst="ellipse">
            <a:avLst/>
          </a:prstGeom>
          <a:solidFill>
            <a:srgbClr val="7030A0"/>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bg1"/>
                </a:solidFill>
              </a:rPr>
              <a:t>Eff. 1/10/25</a:t>
            </a:r>
          </a:p>
        </p:txBody>
      </p:sp>
      <p:cxnSp>
        <p:nvCxnSpPr>
          <p:cNvPr id="47" name="Straight Connector 46">
            <a:extLst>
              <a:ext uri="{FF2B5EF4-FFF2-40B4-BE49-F238E27FC236}">
                <a16:creationId xmlns:a16="http://schemas.microsoft.com/office/drawing/2014/main" id="{21C7032D-BA06-6ACC-533D-C047AF64472B}"/>
              </a:ext>
            </a:extLst>
          </p:cNvPr>
          <p:cNvCxnSpPr>
            <a:cxnSpLocks/>
          </p:cNvCxnSpPr>
          <p:nvPr/>
        </p:nvCxnSpPr>
        <p:spPr>
          <a:xfrm flipH="1" flipV="1">
            <a:off x="8205108" y="825760"/>
            <a:ext cx="87698" cy="9453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8489754"/>
      </p:ext>
    </p:extLst>
  </p:cSld>
  <p:clrMapOvr>
    <a:masterClrMapping/>
  </p:clrMapOvr>
</p:sld>
</file>

<file path=ppt/theme/theme1.xml><?xml version="1.0" encoding="utf-8"?>
<a:theme xmlns:a="http://schemas.openxmlformats.org/drawingml/2006/main" name="Office Theme">
  <a:themeElements>
    <a:clrScheme name="Custom 14">
      <a:dk1>
        <a:sysClr val="windowText" lastClr="000000"/>
      </a:dk1>
      <a:lt1>
        <a:sysClr val="window" lastClr="FFFFFF"/>
      </a:lt1>
      <a:dk2>
        <a:srgbClr val="12121E"/>
      </a:dk2>
      <a:lt2>
        <a:srgbClr val="F2F2F2"/>
      </a:lt2>
      <a:accent1>
        <a:srgbClr val="8D652F"/>
      </a:accent1>
      <a:accent2>
        <a:srgbClr val="B04C4C"/>
      </a:accent2>
      <a:accent3>
        <a:srgbClr val="2B5181"/>
      </a:accent3>
      <a:accent4>
        <a:srgbClr val="398769"/>
      </a:accent4>
      <a:accent5>
        <a:srgbClr val="B04C4C"/>
      </a:accent5>
      <a:accent6>
        <a:srgbClr val="2B5181"/>
      </a:accent6>
      <a:hlink>
        <a:srgbClr val="8D652F"/>
      </a:hlink>
      <a:folHlink>
        <a:srgbClr val="8D652F"/>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CA18A44-4594-4EAA-90CD-373072330149}" vid="{EBDB9CC6-F5E0-4BEE-B45E-C1BAE3D300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oc5283be36354de4a46a7bc9e1dc7469 xmlns="8366702e-a376-4e15-9462-f3a1e8ba5909">
      <Terms xmlns="http://schemas.microsoft.com/office/infopath/2007/PartnerControls">
        <TermInfo xmlns="http://schemas.microsoft.com/office/infopath/2007/PartnerControls">
          <TermName xmlns="http://schemas.microsoft.com/office/infopath/2007/PartnerControls">Headquarters</TermName>
          <TermId xmlns="http://schemas.microsoft.com/office/infopath/2007/PartnerControls">e52c82cd-0fe2-4d04-9f4f-5d1dc305a093</TermId>
        </TermInfo>
      </Terms>
    </oc5283be36354de4a46a7bc9e1dc7469>
    <FirstPublished xmlns="2c808cd3-1c70-45ac-9ddb-2910167ea19f">2023-07-05T04:00:00+00:00</FirstPublished>
    <a4cd94f434bd4fd29818ac839347d499 xmlns="8366702e-a376-4e15-9462-f3a1e8ba5909">
      <Terms xmlns="http://schemas.microsoft.com/office/infopath/2007/PartnerControls"/>
    </a4cd94f434bd4fd29818ac839347d499>
    <System xmlns="2c808cd3-1c70-45ac-9ddb-2910167ea19f" xsi:nil="true"/>
    <lcb02a3b5c40424da27d8c98a79091ad xmlns="8366702e-a376-4e15-9462-f3a1e8ba5909">
      <Terms xmlns="http://schemas.microsoft.com/office/infopath/2007/PartnerControls"/>
    </lcb02a3b5c40424da27d8c98a79091ad>
    <nba5e122bb7e440f9d0fe361be3b41d0 xmlns="8366702e-a376-4e15-9462-f3a1e8ba5909">
      <Terms xmlns="http://schemas.microsoft.com/office/infopath/2007/PartnerControls"/>
    </nba5e122bb7e440f9d0fe361be3b41d0>
    <LastUpdated xmlns="2c808cd3-1c70-45ac-9ddb-2910167ea19f">2024-01-02T05:00:00+00:00</LastUpdated>
    <URL xmlns="http://schemas.microsoft.com/sharepoint/v3">
      <Url xsi:nil="true"/>
      <Description xsi:nil="true"/>
    </URL>
    <bf88b7836534435bb2ae770e65660e85 xmlns="8366702e-a376-4e15-9462-f3a1e8ba5909">
      <Terms xmlns="http://schemas.microsoft.com/office/infopath/2007/PartnerControls">
        <TermInfo xmlns="http://schemas.microsoft.com/office/infopath/2007/PartnerControls">
          <TermName xmlns="http://schemas.microsoft.com/office/infopath/2007/PartnerControls">Wildlife and Sport Fish Restoration</TermName>
          <TermId xmlns="http://schemas.microsoft.com/office/infopath/2007/PartnerControls">4d3b6c59-1187-4f8b-aa95-ba85b2f47d61</TermId>
        </TermInfo>
      </Terms>
    </bf88b7836534435bb2ae770e65660e85>
    <DocumentType xmlns="2c808cd3-1c70-45ac-9ddb-2910167ea19f">Presentation</DocumentType>
    <RelatedSitePage_x0028_s_x0029_ xmlns="2c808cd3-1c70-45ac-9ddb-2910167ea19f">
      <Value>120</Value>
    </RelatedSitePage_x0028_s_x0029_>
    <lcf76f155ced4ddcb4097134ff3c332f xmlns="2c808cd3-1c70-45ac-9ddb-2910167ea19f">
      <Terms xmlns="http://schemas.microsoft.com/office/infopath/2007/PartnerControls"/>
    </lcf76f155ced4ddcb4097134ff3c332f>
    <ContentOwner xmlns="2c808cd3-1c70-45ac-9ddb-2910167ea19f">Policy</ContentOwner>
    <Category xmlns="2c808cd3-1c70-45ac-9ddb-2910167ea19f">
      <Value>Terms &amp; Conditions</Value>
    </Category>
    <Display xmlns="8366702e-a376-4e15-9462-f3a1e8ba5909" xsi:nil="true"/>
    <TaxCatchAll xmlns="8366702e-a376-4e15-9462-f3a1e8ba5909">
      <Value>2</Value>
      <Value>3</Value>
    </TaxCatchAll>
    <l1fdbbdcf95641e1be0c564d77d3dc38 xmlns="8366702e-a376-4e15-9462-f3a1e8ba5909">
      <Terms xmlns="http://schemas.microsoft.com/office/infopath/2007/PartnerControls"/>
    </l1fdbbdcf95641e1be0c564d77d3dc38>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EC81057DA6210468ADB263575AC3B74" ma:contentTypeVersion="26" ma:contentTypeDescription="Create a new document." ma:contentTypeScope="" ma:versionID="09c3d749526957a37070fe966c55a9be">
  <xsd:schema xmlns:xsd="http://www.w3.org/2001/XMLSchema" xmlns:xs="http://www.w3.org/2001/XMLSchema" xmlns:p="http://schemas.microsoft.com/office/2006/metadata/properties" xmlns:ns1="http://schemas.microsoft.com/sharepoint/v3" xmlns:ns2="8366702e-a376-4e15-9462-f3a1e8ba5909" xmlns:ns3="2c808cd3-1c70-45ac-9ddb-2910167ea19f" targetNamespace="http://schemas.microsoft.com/office/2006/metadata/properties" ma:root="true" ma:fieldsID="189e0f90335c22aef4c587fceb6df019" ns1:_="" ns2:_="" ns3:_="">
    <xsd:import namespace="http://schemas.microsoft.com/sharepoint/v3"/>
    <xsd:import namespace="8366702e-a376-4e15-9462-f3a1e8ba5909"/>
    <xsd:import namespace="2c808cd3-1c70-45ac-9ddb-2910167ea19f"/>
    <xsd:element name="properties">
      <xsd:complexType>
        <xsd:sequence>
          <xsd:element name="documentManagement">
            <xsd:complexType>
              <xsd:all>
                <xsd:element ref="ns2:lcb02a3b5c40424da27d8c98a79091ad" minOccurs="0"/>
                <xsd:element ref="ns2:TaxCatchAll" minOccurs="0"/>
                <xsd:element ref="ns2:TaxCatchAllLabel" minOccurs="0"/>
                <xsd:element ref="ns2:Display" minOccurs="0"/>
                <xsd:element ref="ns2:bf88b7836534435bb2ae770e65660e85" minOccurs="0"/>
                <xsd:element ref="ns2:l1fdbbdcf95641e1be0c564d77d3dc38" minOccurs="0"/>
                <xsd:element ref="ns2:a4cd94f434bd4fd29818ac839347d499" minOccurs="0"/>
                <xsd:element ref="ns2:oc5283be36354de4a46a7bc9e1dc7469" minOccurs="0"/>
                <xsd:element ref="ns2:nba5e122bb7e440f9d0fe361be3b41d0" minOccurs="0"/>
                <xsd:element ref="ns3:ContentOwner" minOccurs="0"/>
                <xsd:element ref="ns3:FirstPublished" minOccurs="0"/>
                <xsd:element ref="ns3:LastUpdated" minOccurs="0"/>
                <xsd:element ref="ns3:DocumentType" minOccurs="0"/>
                <xsd:element ref="ns3:RelatedSitePage_x0028_s_x0029_" minOccurs="0"/>
                <xsd:element ref="ns3:System" minOccurs="0"/>
                <xsd:element ref="ns3:Category" minOccurs="0"/>
                <xsd:element ref="ns3:MediaServiceMetadata" minOccurs="0"/>
                <xsd:element ref="ns3:MediaServiceFastMetadata" minOccurs="0"/>
                <xsd:element ref="ns1:URL" minOccurs="0"/>
                <xsd:element ref="ns3:lcf76f155ced4ddcb4097134ff3c332f" minOccurs="0"/>
                <xsd:element ref="ns3:MediaServiceOCR" minOccurs="0"/>
                <xsd:element ref="ns3:MediaServiceGenerationTime" minOccurs="0"/>
                <xsd:element ref="ns3:MediaServiceEventHashCode" minOccurs="0"/>
                <xsd:element ref="ns3:Related_x0020_Site_x0020_Page_x0028_s_x0029__x003a__x0020_Promoted_x0020_State" minOccurs="0"/>
                <xsd:element ref="ns3:MediaServiceDateTaken" minOccurs="0"/>
                <xsd:element ref="ns3:MediaServiceObjectDetectorVersions"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URL" ma:index="32" nillable="true" ma:displayName="URL" ma:internalName="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366702e-a376-4e15-9462-f3a1e8ba5909" elementFormDefault="qualified">
    <xsd:import namespace="http://schemas.microsoft.com/office/2006/documentManagement/types"/>
    <xsd:import namespace="http://schemas.microsoft.com/office/infopath/2007/PartnerControls"/>
    <xsd:element name="lcb02a3b5c40424da27d8c98a79091ad" ma:index="8" nillable="true" ma:taxonomy="true" ma:internalName="lcb02a3b5c40424da27d8c98a79091ad" ma:taxonomyFieldName="CostCenter" ma:displayName="CostCenter" ma:default="" ma:fieldId="{5cb02a3b-5c40-424d-a27d-8c98a79091ad}" ma:taxonomyMulti="true" ma:sspId="9c5df3ad-b4e5-45d1-88c9-23db5f1fe618" ma:termSetId="f6f1148c-fdbf-4795-bec8-8f23189bc5d9"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eaaaea58-bc51-49a2-b861-8f5ad9c264c4}" ma:internalName="TaxCatchAll" ma:showField="CatchAllData" ma:web="8366702e-a376-4e15-9462-f3a1e8ba5909">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eaaaea58-bc51-49a2-b861-8f5ad9c264c4}" ma:internalName="TaxCatchAllLabel" ma:readOnly="true" ma:showField="CatchAllDataLabel" ma:web="8366702e-a376-4e15-9462-f3a1e8ba5909">
      <xsd:complexType>
        <xsd:complexContent>
          <xsd:extension base="dms:MultiChoiceLookup">
            <xsd:sequence>
              <xsd:element name="Value" type="dms:Lookup" maxOccurs="unbounded" minOccurs="0" nillable="true"/>
            </xsd:sequence>
          </xsd:extension>
        </xsd:complexContent>
      </xsd:complexType>
    </xsd:element>
    <xsd:element name="Display" ma:index="12" nillable="true" ma:displayName="Display" ma:internalName="Display">
      <xsd:complexType>
        <xsd:complexContent>
          <xsd:extension base="dms:MultiChoice">
            <xsd:sequence>
              <xsd:element name="Value" maxOccurs="unbounded" minOccurs="0" nillable="true">
                <xsd:simpleType>
                  <xsd:restriction base="dms:Choice">
                    <xsd:enumeration value="Display on the FWS Home Page"/>
                    <xsd:enumeration value="Display on all Regional Sites for this National Program"/>
                  </xsd:restriction>
                </xsd:simpleType>
              </xsd:element>
            </xsd:sequence>
          </xsd:extension>
        </xsd:complexContent>
      </xsd:complexType>
    </xsd:element>
    <xsd:element name="bf88b7836534435bb2ae770e65660e85" ma:index="13" nillable="true" ma:taxonomy="true" ma:internalName="bf88b7836534435bb2ae770e65660e85" ma:taxonomyFieldName="National_x0020_Program" ma:displayName="National Program" ma:default="3;#Wildlife and Sport Fish Restoration|4d3b6c59-1187-4f8b-aa95-ba85b2f47d61" ma:fieldId="{bf88b783-6534-435b-b2ae-770e65660e85}" ma:taxonomyMulti="true" ma:sspId="9c5df3ad-b4e5-45d1-88c9-23db5f1fe618" ma:termSetId="8fc5bd8f-6e65-4380-bc2e-25fb17d9fe54" ma:anchorId="00000000-0000-0000-0000-000000000000" ma:open="false" ma:isKeyword="false">
      <xsd:complexType>
        <xsd:sequence>
          <xsd:element ref="pc:Terms" minOccurs="0" maxOccurs="1"/>
        </xsd:sequence>
      </xsd:complexType>
    </xsd:element>
    <xsd:element name="l1fdbbdcf95641e1be0c564d77d3dc38" ma:index="15" nillable="true" ma:taxonomy="true" ma:internalName="l1fdbbdcf95641e1be0c564d77d3dc38" ma:taxonomyFieldName="OrgCode" ma:displayName="OrgCode" ma:default="" ma:fieldId="{51fdbbdc-f956-41e1-be0c-564d77d3dc38}" ma:taxonomyMulti="true" ma:sspId="9c5df3ad-b4e5-45d1-88c9-23db5f1fe618" ma:termSetId="48a1a256-5b49-4fbc-9b02-c2eee539f5cb" ma:anchorId="00000000-0000-0000-0000-000000000000" ma:open="false" ma:isKeyword="false">
      <xsd:complexType>
        <xsd:sequence>
          <xsd:element ref="pc:Terms" minOccurs="0" maxOccurs="1"/>
        </xsd:sequence>
      </xsd:complexType>
    </xsd:element>
    <xsd:element name="a4cd94f434bd4fd29818ac839347d499" ma:index="17" nillable="true" ma:taxonomy="true" ma:internalName="a4cd94f434bd4fd29818ac839347d499" ma:taxonomyFieldName="OrgName" ma:displayName="OrgName" ma:default="" ma:fieldId="{a4cd94f4-34bd-4fd2-9818-ac839347d499}" ma:taxonomyMulti="true" ma:sspId="9c5df3ad-b4e5-45d1-88c9-23db5f1fe618" ma:termSetId="86ca3349-3ce4-41c6-b6f8-9903a35b844c" ma:anchorId="00000000-0000-0000-0000-000000000000" ma:open="false" ma:isKeyword="false">
      <xsd:complexType>
        <xsd:sequence>
          <xsd:element ref="pc:Terms" minOccurs="0" maxOccurs="1"/>
        </xsd:sequence>
      </xsd:complexType>
    </xsd:element>
    <xsd:element name="oc5283be36354de4a46a7bc9e1dc7469" ma:index="19" nillable="true" ma:taxonomy="true" ma:internalName="oc5283be36354de4a46a7bc9e1dc7469" ma:taxonomyFieldName="Region" ma:displayName="Region" ma:default="2;#Headquarters|e52c82cd-0fe2-4d04-9f4f-5d1dc305a093" ma:fieldId="{8c5283be-3635-4de4-a46a-7bc9e1dc7469}" ma:taxonomyMulti="true" ma:sspId="9c5df3ad-b4e5-45d1-88c9-23db5f1fe618" ma:termSetId="388f3c7d-cb7a-4cc2-a92a-698087f470ad" ma:anchorId="00000000-0000-0000-0000-000000000000" ma:open="false" ma:isKeyword="false">
      <xsd:complexType>
        <xsd:sequence>
          <xsd:element ref="pc:Terms" minOccurs="0" maxOccurs="1"/>
        </xsd:sequence>
      </xsd:complexType>
    </xsd:element>
    <xsd:element name="nba5e122bb7e440f9d0fe361be3b41d0" ma:index="21" nillable="true" ma:taxonomy="true" ma:internalName="nba5e122bb7e440f9d0fe361be3b41d0" ma:taxonomyFieldName="State" ma:displayName="State" ma:default="" ma:fieldId="{7ba5e122-bb7e-440f-9d0f-e361be3b41d0}" ma:taxonomyMulti="true" ma:sspId="9c5df3ad-b4e5-45d1-88c9-23db5f1fe618" ma:termSetId="b2ef3a1c-9f76-41b0-8c3f-3fd1d547c403" ma:anchorId="00000000-0000-0000-0000-000000000000" ma:open="false" ma:isKeyword="false">
      <xsd:complexType>
        <xsd:sequence>
          <xsd:element ref="pc:Terms" minOccurs="0" maxOccurs="1"/>
        </xsd:sequence>
      </xsd:complexType>
    </xsd:element>
    <xsd:element name="SharedWithUsers" ma:index="4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c808cd3-1c70-45ac-9ddb-2910167ea19f" elementFormDefault="qualified">
    <xsd:import namespace="http://schemas.microsoft.com/office/2006/documentManagement/types"/>
    <xsd:import namespace="http://schemas.microsoft.com/office/infopath/2007/PartnerControls"/>
    <xsd:element name="ContentOwner" ma:index="23" nillable="true" ma:displayName="Content Manager" ma:format="Dropdown" ma:internalName="ContentOwner">
      <xsd:simpleType>
        <xsd:union memberTypes="dms:Text">
          <xsd:simpleType>
            <xsd:restriction base="dms:Choice">
              <xsd:enumeration value="Compliance"/>
              <xsd:enumeration value="Operations"/>
              <xsd:enumeration value="Policy"/>
              <xsd:enumeration value="Systems"/>
              <xsd:enumeration value="Training"/>
              <xsd:enumeration value="WSFR Audit"/>
            </xsd:restriction>
          </xsd:simpleType>
        </xsd:union>
      </xsd:simpleType>
    </xsd:element>
    <xsd:element name="FirstPublished" ma:index="24" nillable="true" ma:displayName="First Published" ma:format="DateOnly" ma:internalName="FirstPublished">
      <xsd:simpleType>
        <xsd:restriction base="dms:DateTime"/>
      </xsd:simpleType>
    </xsd:element>
    <xsd:element name="LastUpdated" ma:index="25" nillable="true" ma:displayName="Last Updated" ma:format="DateOnly" ma:internalName="LastUpdated">
      <xsd:simpleType>
        <xsd:restriction base="dms:DateTime"/>
      </xsd:simpleType>
    </xsd:element>
    <xsd:element name="DocumentType" ma:index="26" nillable="true" ma:displayName="Item Type" ma:format="Dropdown" ma:internalName="DocumentType">
      <xsd:simpleType>
        <xsd:restriction base="dms:Choice">
          <xsd:enumeration value="Agenda"/>
          <xsd:enumeration value="Contacts List"/>
          <xsd:enumeration value="Data"/>
          <xsd:enumeration value="Data Visualization"/>
          <xsd:enumeration value="Diagram"/>
          <xsd:enumeration value="Dictionary"/>
          <xsd:enumeration value="FBMS Resource"/>
          <xsd:enumeration value="Form"/>
          <xsd:enumeration value="Guidance"/>
          <xsd:enumeration value="Memo"/>
          <xsd:enumeration value="Policy"/>
          <xsd:enumeration value="Presentation"/>
          <xsd:enumeration value="Procedure"/>
          <xsd:enumeration value="Public Database"/>
          <xsd:enumeration value="Quick Sheet"/>
          <xsd:enumeration value="Report"/>
          <xsd:enumeration value="System User Guide"/>
          <xsd:enumeration value="Template"/>
          <xsd:enumeration value="Workaround"/>
        </xsd:restriction>
      </xsd:simpleType>
    </xsd:element>
    <xsd:element name="RelatedSitePage_x0028_s_x0029_" ma:index="27" nillable="true" ma:displayName="Related Site Page(s)" ma:format="Dropdown" ma:list="c2f9edd5-cda6-4ebd-9dd4-4fc527196e62" ma:internalName="RelatedSitePage_x0028_s_x0029_" ma:showField="Title">
      <xsd:complexType>
        <xsd:complexContent>
          <xsd:extension base="dms:MultiChoiceLookup">
            <xsd:sequence>
              <xsd:element name="Value" type="dms:Lookup" maxOccurs="unbounded" minOccurs="0" nillable="true"/>
            </xsd:sequence>
          </xsd:extension>
        </xsd:complexContent>
      </xsd:complexType>
    </xsd:element>
    <xsd:element name="System" ma:index="28" nillable="true" ma:displayName="System" ma:format="Dropdown" ma:internalName="System">
      <xsd:complexType>
        <xsd:complexContent>
          <xsd:extension base="dms:MultiChoiceFillIn">
            <xsd:sequence>
              <xsd:element name="Value" maxOccurs="unbounded" minOccurs="0" nillable="true">
                <xsd:simpleType>
                  <xsd:union memberTypes="dms:Text">
                    <xsd:simpleType>
                      <xsd:restriction base="dms:Choice">
                        <xsd:enumeration value="ASAP"/>
                        <xsd:enumeration value="EMIS"/>
                        <xsd:enumeration value="FBMS Tableau"/>
                        <xsd:enumeration value="Fiori"/>
                        <xsd:enumeration value="Grants.gov"/>
                        <xsd:enumeration value="GrantSolutions"/>
                        <xsd:enumeration value="SAM"/>
                      </xsd:restriction>
                    </xsd:simpleType>
                  </xsd:union>
                </xsd:simpleType>
              </xsd:element>
            </xsd:sequence>
          </xsd:extension>
        </xsd:complexContent>
      </xsd:complexType>
    </xsd:element>
    <xsd:element name="Category" ma:index="29" nillable="true" ma:displayName="Category" ma:format="Dropdown" ma:internalName="Category">
      <xsd:complexType>
        <xsd:complexContent>
          <xsd:extension base="dms:MultiChoice">
            <xsd:sequence>
              <xsd:element name="Value" maxOccurs="unbounded" minOccurs="0" nillable="true">
                <xsd:simpleType>
                  <xsd:restriction base="dms:Choice">
                    <xsd:enumeration value="Amendment"/>
                    <xsd:enumeration value="Announcement"/>
                    <xsd:enumeration value="Closeout"/>
                    <xsd:enumeration value="Data"/>
                    <xsd:enumeration value="DOIC-FA"/>
                    <xsd:enumeration value="Policy"/>
                    <xsd:enumeration value="Policy Advisory Note"/>
                    <xsd:enumeration value="Policy Resource"/>
                    <xsd:enumeration value="Relevant Policy"/>
                    <xsd:enumeration value="ISDEAA"/>
                    <xsd:enumeration value="Monitoring"/>
                    <xsd:enumeration value="Payments"/>
                    <xsd:enumeration value="Establish Payment Method"/>
                    <xsd:enumeration value="Process Applications"/>
                    <xsd:enumeration value="Real Property"/>
                    <xsd:enumeration value="Responsibilities"/>
                    <xsd:enumeration value="Solicit Applications"/>
                    <xsd:enumeration value="State Audit"/>
                    <xsd:enumeration value="Terms &amp; Conditions"/>
                    <xsd:enumeration value="Training"/>
                    <xsd:enumeration value="WSFR Policy"/>
                  </xsd:restriction>
                </xsd:simpleType>
              </xsd:element>
            </xsd:sequence>
          </xsd:extension>
        </xsd:complexContent>
      </xsd:complexType>
    </xsd:element>
    <xsd:element name="MediaServiceMetadata" ma:index="30" nillable="true" ma:displayName="MediaServiceMetadata" ma:hidden="true" ma:internalName="MediaServiceMetadata" ma:readOnly="true">
      <xsd:simpleType>
        <xsd:restriction base="dms:Note"/>
      </xsd:simpleType>
    </xsd:element>
    <xsd:element name="MediaServiceFastMetadata" ma:index="31" nillable="true" ma:displayName="MediaServiceFastMetadata" ma:hidden="true" ma:internalName="MediaServiceFastMetadata" ma:readOnly="true">
      <xsd:simpleType>
        <xsd:restriction base="dms:Note"/>
      </xsd:simpleType>
    </xsd:element>
    <xsd:element name="lcf76f155ced4ddcb4097134ff3c332f" ma:index="34" nillable="true" ma:taxonomy="true" ma:internalName="lcf76f155ced4ddcb4097134ff3c332f" ma:taxonomyFieldName="MediaServiceImageTags" ma:displayName="Image Tags" ma:readOnly="false" ma:fieldId="{5cf76f15-5ced-4ddc-b409-7134ff3c332f}" ma:taxonomyMulti="true" ma:sspId="9c5df3ad-b4e5-45d1-88c9-23db5f1fe618" ma:termSetId="09814cd3-568e-fe90-9814-8d621ff8fb84" ma:anchorId="fba54fb3-c3e1-fe81-a776-ca4b69148c4d" ma:open="true" ma:isKeyword="false">
      <xsd:complexType>
        <xsd:sequence>
          <xsd:element ref="pc:Terms" minOccurs="0" maxOccurs="1"/>
        </xsd:sequence>
      </xsd:complex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Related_x0020_Site_x0020_Page_x0028_s_x0029__x003a__x0020_Promoted_x0020_State" ma:index="38" nillable="true" ma:displayName="Related Site Page(s): Promoted State" ma:format="Dropdown" ma:list="c2f9edd5-cda6-4ebd-9dd4-4fc527196e62" ma:internalName="Related_x0020_Site_x0020_Page_x0028_s_x0029__x003a__x0020_Promoted_x0020_State" ma:readOnly="true" ma:showField="PromotedState">
      <xsd:complexType>
        <xsd:complexContent>
          <xsd:extension base="dms:MultiChoiceLookup">
            <xsd:sequence>
              <xsd:element name="Value" type="dms:Lookup" maxOccurs="unbounded" minOccurs="0" nillable="true"/>
            </xsd:sequence>
          </xsd:extension>
        </xsd:complexContent>
      </xsd:complexType>
    </xsd:element>
    <xsd:element name="MediaServiceDateTaken" ma:index="39" nillable="true" ma:displayName="MediaServiceDateTaken" ma:hidden="true" ma:indexed="true" ma:internalName="MediaServiceDateTaken" ma:readOnly="true">
      <xsd:simpleType>
        <xsd:restriction base="dms:Text"/>
      </xsd:simpleType>
    </xsd:element>
    <xsd:element name="MediaServiceObjectDetectorVersions" ma:index="40" nillable="true" ma:displayName="MediaServiceObjectDetectorVersions" ma:hidden="true" ma:indexed="true" ma:internalName="MediaServiceObjectDetectorVersions" ma:readOnly="true">
      <xsd:simpleType>
        <xsd:restriction base="dms:Text"/>
      </xsd:simpleType>
    </xsd:element>
    <xsd:element name="MediaLengthInSeconds" ma:index="41" nillable="true" ma:displayName="MediaLengthInSeconds" ma:hidden="true" ma:internalName="MediaLengthInSeconds" ma:readOnly="true">
      <xsd:simpleType>
        <xsd:restriction base="dms:Unknown"/>
      </xsd:simpleType>
    </xsd:element>
    <xsd:element name="MediaServiceSearchProperties" ma:index="4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47A25C-A47F-4201-BED4-1A1A688E4A0B}">
  <ds:schemaRefs>
    <ds:schemaRef ds:uri="http://schemas.microsoft.com/sharepoint/v3/contenttype/forms"/>
  </ds:schemaRefs>
</ds:datastoreItem>
</file>

<file path=customXml/itemProps2.xml><?xml version="1.0" encoding="utf-8"?>
<ds:datastoreItem xmlns:ds="http://schemas.openxmlformats.org/officeDocument/2006/customXml" ds:itemID="{C75A3F34-1710-456A-A30B-8F2F833F4668}">
  <ds:schemaRefs>
    <ds:schemaRef ds:uri="http://schemas.microsoft.com/office/2006/metadata/properties"/>
    <ds:schemaRef ds:uri="http://schemas.microsoft.com/office/infopath/2007/PartnerControls"/>
    <ds:schemaRef ds:uri="71af3243-3dd4-4a8d-8c0d-dd76da1f02a5"/>
    <ds:schemaRef ds:uri="8366702e-a376-4e15-9462-f3a1e8ba5909"/>
    <ds:schemaRef ds:uri="2c808cd3-1c70-45ac-9ddb-2910167ea19f"/>
    <ds:schemaRef ds:uri="http://schemas.microsoft.com/sharepoint/v3"/>
  </ds:schemaRefs>
</ds:datastoreItem>
</file>

<file path=customXml/itemProps3.xml><?xml version="1.0" encoding="utf-8"?>
<ds:datastoreItem xmlns:ds="http://schemas.openxmlformats.org/officeDocument/2006/customXml" ds:itemID="{92055274-5911-4F29-88D8-8EA42DED03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366702e-a376-4e15-9462-f3a1e8ba5909"/>
    <ds:schemaRef ds:uri="2c808cd3-1c70-45ac-9ddb-2910167ea1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Milestone and history timeline </Template>
  <TotalTime>1936</TotalTime>
  <Words>451</Words>
  <Application>Microsoft Office PowerPoint</Application>
  <PresentationFormat>Widescreen</PresentationFormat>
  <Paragraphs>40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UI</vt:lpstr>
      <vt:lpstr>Trebuchet MS</vt:lpstr>
      <vt:lpstr>Office Theme</vt:lpstr>
      <vt:lpstr>Buy America Preference for Infrastructure: Implementation Timeline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Buy America Preference for Infrastructure Implementation Timeline</dc:title>
  <dc:creator>Kvasnicka, Jean</dc:creator>
  <cp:lastModifiedBy>Oster, Ryan A</cp:lastModifiedBy>
  <cp:revision>24</cp:revision>
  <dcterms:created xsi:type="dcterms:W3CDTF">2022-08-11T18:30:47Z</dcterms:created>
  <dcterms:modified xsi:type="dcterms:W3CDTF">2025-01-27T17:29:14Z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0x0101004EC81057DA6210468ADB263575AC3B74</vt:lpwstr>
  </property>
  <property fmtid="{D5CDD505-2E9C-101B-9397-08002B2CF9AE}" pid="3" name="Region">
    <vt:lpwstr>2;#Headquarters|e52c82cd-0fe2-4d04-9f4f-5d1dc305a093</vt:lpwstr>
  </property>
  <property fmtid="{D5CDD505-2E9C-101B-9397-08002B2CF9AE}" pid="4" name="MediaServiceImageTags">
    <vt:lpwstr/>
  </property>
  <property fmtid="{D5CDD505-2E9C-101B-9397-08002B2CF9AE}" pid="5" name="National Program">
    <vt:lpwstr>3;#Wildlife and Sport Fish Restoration|4d3b6c59-1187-4f8b-aa95-ba85b2f47d61</vt:lpwstr>
  </property>
  <property fmtid="{D5CDD505-2E9C-101B-9397-08002B2CF9AE}" pid="6" name="State">
    <vt:lpwstr/>
  </property>
  <property fmtid="{D5CDD505-2E9C-101B-9397-08002B2CF9AE}" pid="7" name="OrgCode">
    <vt:lpwstr/>
  </property>
  <property fmtid="{D5CDD505-2E9C-101B-9397-08002B2CF9AE}" pid="8" name="CostCenter">
    <vt:lpwstr/>
  </property>
  <property fmtid="{D5CDD505-2E9C-101B-9397-08002B2CF9AE}" pid="9" name="OrgName">
    <vt:lpwstr/>
  </property>
</Properties>
</file>