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8A695C-738D-454F-AFFE-0D3E6D23AA15}" type="doc">
      <dgm:prSet loTypeId="urn:microsoft.com/office/officeart/2016/7/layout/AccentHomeChevron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6948AF5-16A1-4C5E-963F-D3CE7920563E}">
      <dgm:prSet/>
      <dgm:spPr/>
      <dgm:t>
        <a:bodyPr/>
        <a:lstStyle/>
        <a:p>
          <a:r>
            <a:rPr lang="en-US"/>
            <a:t>1992</a:t>
          </a:r>
        </a:p>
      </dgm:t>
    </dgm:pt>
    <dgm:pt modelId="{995C533F-6A7C-4FF5-BD2D-79DD2096EEE1}" type="parTrans" cxnId="{9CB617BE-3E53-4658-8613-269899F161F8}">
      <dgm:prSet/>
      <dgm:spPr/>
      <dgm:t>
        <a:bodyPr/>
        <a:lstStyle/>
        <a:p>
          <a:endParaRPr lang="en-US"/>
        </a:p>
      </dgm:t>
    </dgm:pt>
    <dgm:pt modelId="{560AC83E-971E-42CB-88B2-DFBA0AFC5827}" type="sibTrans" cxnId="{9CB617BE-3E53-4658-8613-269899F161F8}">
      <dgm:prSet/>
      <dgm:spPr/>
      <dgm:t>
        <a:bodyPr/>
        <a:lstStyle/>
        <a:p>
          <a:endParaRPr lang="en-US"/>
        </a:p>
      </dgm:t>
    </dgm:pt>
    <dgm:pt modelId="{982F850F-D567-40C6-8181-E2565A6EFC96}">
      <dgm:prSet/>
      <dgm:spPr/>
      <dgm:t>
        <a:bodyPr/>
        <a:lstStyle/>
        <a:p>
          <a:r>
            <a:rPr lang="en-US" b="1" dirty="0">
              <a:solidFill>
                <a:srgbClr val="7030A0"/>
              </a:solidFill>
            </a:rPr>
            <a:t>Clean Vessel Act of 1992…. (Set funding; 2 years to obligate)</a:t>
          </a:r>
        </a:p>
      </dgm:t>
    </dgm:pt>
    <dgm:pt modelId="{D7A6C4A5-6947-4499-8501-4FBEA169115F}" type="parTrans" cxnId="{ACBCB84E-0ED7-4055-AB22-B27620C10DAF}">
      <dgm:prSet/>
      <dgm:spPr/>
      <dgm:t>
        <a:bodyPr/>
        <a:lstStyle/>
        <a:p>
          <a:endParaRPr lang="en-US"/>
        </a:p>
      </dgm:t>
    </dgm:pt>
    <dgm:pt modelId="{6E47BAFC-F8AC-4BE8-B66B-E4518C46BA64}" type="sibTrans" cxnId="{ACBCB84E-0ED7-4055-AB22-B27620C10DAF}">
      <dgm:prSet/>
      <dgm:spPr/>
      <dgm:t>
        <a:bodyPr/>
        <a:lstStyle/>
        <a:p>
          <a:endParaRPr lang="en-US"/>
        </a:p>
      </dgm:t>
    </dgm:pt>
    <dgm:pt modelId="{B26A4407-9221-4B1D-919A-2849835EDB62}">
      <dgm:prSet/>
      <dgm:spPr/>
      <dgm:t>
        <a:bodyPr/>
        <a:lstStyle/>
        <a:p>
          <a:r>
            <a:rPr lang="en-US"/>
            <a:t>1994</a:t>
          </a:r>
        </a:p>
      </dgm:t>
    </dgm:pt>
    <dgm:pt modelId="{EEAA71BC-7205-483E-ACA8-21E3931908E5}" type="parTrans" cxnId="{A3C9AB5C-E688-47F7-9DA9-521D648CF842}">
      <dgm:prSet/>
      <dgm:spPr/>
      <dgm:t>
        <a:bodyPr/>
        <a:lstStyle/>
        <a:p>
          <a:endParaRPr lang="en-US"/>
        </a:p>
      </dgm:t>
    </dgm:pt>
    <dgm:pt modelId="{27FFB7CB-485D-4BF1-8A10-E8F13FB39ED0}" type="sibTrans" cxnId="{A3C9AB5C-E688-47F7-9DA9-521D648CF842}">
      <dgm:prSet/>
      <dgm:spPr/>
      <dgm:t>
        <a:bodyPr/>
        <a:lstStyle/>
        <a:p>
          <a:endParaRPr lang="en-US"/>
        </a:p>
      </dgm:t>
    </dgm:pt>
    <dgm:pt modelId="{646351A9-F9A8-4471-A25F-1669593EFB2C}">
      <dgm:prSet/>
      <dgm:spPr/>
      <dgm:t>
        <a:bodyPr/>
        <a:lstStyle/>
        <a:p>
          <a:r>
            <a:rPr lang="en-US" b="1" dirty="0">
              <a:solidFill>
                <a:schemeClr val="accent4">
                  <a:lumMod val="75000"/>
                </a:schemeClr>
              </a:solidFill>
            </a:rPr>
            <a:t>CVA Regulation</a:t>
          </a:r>
        </a:p>
        <a:p>
          <a:r>
            <a:rPr lang="en-US" b="1" dirty="0">
              <a:solidFill>
                <a:schemeClr val="accent4">
                  <a:lumMod val="75000"/>
                </a:schemeClr>
              </a:solidFill>
            </a:rPr>
            <a:t>&amp; </a:t>
          </a:r>
          <a:br>
            <a:rPr lang="en-US" b="1" dirty="0">
              <a:solidFill>
                <a:schemeClr val="accent4">
                  <a:lumMod val="75000"/>
                </a:schemeClr>
              </a:solidFill>
            </a:rPr>
          </a:br>
          <a:br>
            <a:rPr lang="en-US" b="1" dirty="0">
              <a:solidFill>
                <a:schemeClr val="accent4">
                  <a:lumMod val="75000"/>
                </a:schemeClr>
              </a:solidFill>
            </a:rPr>
          </a:br>
          <a:r>
            <a:rPr lang="en-US" b="1" dirty="0">
              <a:solidFill>
                <a:schemeClr val="accent4">
                  <a:lumMod val="75000"/>
                </a:schemeClr>
              </a:solidFill>
            </a:rPr>
            <a:t>CVA Technical Guidelines</a:t>
          </a:r>
          <a:br>
            <a:rPr lang="en-US" b="1" dirty="0">
              <a:solidFill>
                <a:schemeClr val="accent4">
                  <a:lumMod val="75000"/>
                </a:schemeClr>
              </a:solidFill>
            </a:rPr>
          </a:br>
          <a:endParaRPr lang="en-US" b="1" dirty="0">
            <a:solidFill>
              <a:schemeClr val="accent4">
                <a:lumMod val="75000"/>
              </a:schemeClr>
            </a:solidFill>
          </a:endParaRPr>
        </a:p>
      </dgm:t>
    </dgm:pt>
    <dgm:pt modelId="{1C7CF88E-92C7-41B9-8065-57748DD32CCB}" type="parTrans" cxnId="{CE011FBF-FD90-4F11-9A56-81178C04EBF9}">
      <dgm:prSet/>
      <dgm:spPr/>
      <dgm:t>
        <a:bodyPr/>
        <a:lstStyle/>
        <a:p>
          <a:endParaRPr lang="en-US"/>
        </a:p>
      </dgm:t>
    </dgm:pt>
    <dgm:pt modelId="{A4A5DB6E-98F3-4FFC-87DF-D2076DB5810E}" type="sibTrans" cxnId="{CE011FBF-FD90-4F11-9A56-81178C04EBF9}">
      <dgm:prSet/>
      <dgm:spPr/>
      <dgm:t>
        <a:bodyPr/>
        <a:lstStyle/>
        <a:p>
          <a:endParaRPr lang="en-US"/>
        </a:p>
      </dgm:t>
    </dgm:pt>
    <dgm:pt modelId="{76B8D283-C070-47C0-A21C-509EA500A5D2}">
      <dgm:prSet/>
      <dgm:spPr/>
      <dgm:t>
        <a:bodyPr/>
        <a:lstStyle/>
        <a:p>
          <a:r>
            <a:rPr lang="en-US"/>
            <a:t>1997</a:t>
          </a:r>
        </a:p>
      </dgm:t>
    </dgm:pt>
    <dgm:pt modelId="{64109DE9-0F69-49F7-B5DE-737ABEB13684}" type="parTrans" cxnId="{C8E4826C-73EE-4E80-9719-9FC875FD3191}">
      <dgm:prSet/>
      <dgm:spPr/>
      <dgm:t>
        <a:bodyPr/>
        <a:lstStyle/>
        <a:p>
          <a:endParaRPr lang="en-US"/>
        </a:p>
      </dgm:t>
    </dgm:pt>
    <dgm:pt modelId="{63FAA592-CC11-46D1-B86E-66C28C872475}" type="sibTrans" cxnId="{C8E4826C-73EE-4E80-9719-9FC875FD3191}">
      <dgm:prSet/>
      <dgm:spPr/>
      <dgm:t>
        <a:bodyPr/>
        <a:lstStyle/>
        <a:p>
          <a:endParaRPr lang="en-US"/>
        </a:p>
      </dgm:t>
    </dgm:pt>
    <dgm:pt modelId="{85C2AF13-5377-4D1B-9E71-3718FC9EFE57}">
      <dgm:prSet/>
      <dgm:spPr/>
      <dgm:t>
        <a:bodyPr/>
        <a:lstStyle/>
        <a:p>
          <a:r>
            <a:rPr lang="en-US" b="1" dirty="0">
              <a:solidFill>
                <a:schemeClr val="accent4">
                  <a:lumMod val="75000"/>
                </a:schemeClr>
              </a:solidFill>
            </a:rPr>
            <a:t>CVA Symbol Regulation</a:t>
          </a:r>
        </a:p>
      </dgm:t>
    </dgm:pt>
    <dgm:pt modelId="{0B06C9E3-885F-4BAE-B942-EB257E926F08}" type="parTrans" cxnId="{EC41E612-3FC4-43B6-B99F-412293273B93}">
      <dgm:prSet/>
      <dgm:spPr/>
      <dgm:t>
        <a:bodyPr/>
        <a:lstStyle/>
        <a:p>
          <a:endParaRPr lang="en-US"/>
        </a:p>
      </dgm:t>
    </dgm:pt>
    <dgm:pt modelId="{9F4325AD-16E9-4AA2-8250-604FE707EF9A}" type="sibTrans" cxnId="{EC41E612-3FC4-43B6-B99F-412293273B93}">
      <dgm:prSet/>
      <dgm:spPr/>
      <dgm:t>
        <a:bodyPr/>
        <a:lstStyle/>
        <a:p>
          <a:endParaRPr lang="en-US"/>
        </a:p>
      </dgm:t>
    </dgm:pt>
    <dgm:pt modelId="{0AD50E3F-7C1D-4819-9EFC-F9D9A47051B3}">
      <dgm:prSet/>
      <dgm:spPr/>
      <dgm:t>
        <a:bodyPr/>
        <a:lstStyle/>
        <a:p>
          <a:r>
            <a:rPr lang="en-US" dirty="0"/>
            <a:t>2005</a:t>
          </a:r>
        </a:p>
      </dgm:t>
    </dgm:pt>
    <dgm:pt modelId="{FEE398DD-56F3-4A59-813C-8AB28261E375}" type="parTrans" cxnId="{E561015D-63C6-45E0-AA96-FD0A705A583C}">
      <dgm:prSet/>
      <dgm:spPr/>
      <dgm:t>
        <a:bodyPr/>
        <a:lstStyle/>
        <a:p>
          <a:endParaRPr lang="en-US"/>
        </a:p>
      </dgm:t>
    </dgm:pt>
    <dgm:pt modelId="{ED12578D-7201-4FE0-A197-AA183B4530FD}" type="sibTrans" cxnId="{E561015D-63C6-45E0-AA96-FD0A705A583C}">
      <dgm:prSet/>
      <dgm:spPr/>
      <dgm:t>
        <a:bodyPr/>
        <a:lstStyle/>
        <a:p>
          <a:endParaRPr lang="en-US"/>
        </a:p>
      </dgm:t>
    </dgm:pt>
    <dgm:pt modelId="{C02F61FC-DF30-48A8-BB71-6635C60E5601}">
      <dgm:prSet/>
      <dgm:spPr/>
      <dgm:t>
        <a:bodyPr/>
        <a:lstStyle/>
        <a:p>
          <a:r>
            <a:rPr lang="en-US" b="1" dirty="0">
              <a:solidFill>
                <a:srgbClr val="7030A0"/>
              </a:solidFill>
            </a:rPr>
            <a:t>SAFETEA-LU Act (2% funding; 3 years to obligate; removed coastal preference)</a:t>
          </a:r>
        </a:p>
      </dgm:t>
    </dgm:pt>
    <dgm:pt modelId="{DD820833-5833-4007-A6C4-49599EA82387}" type="parTrans" cxnId="{019BC734-66D6-4C77-8E5F-6E7D6838F7D0}">
      <dgm:prSet/>
      <dgm:spPr/>
      <dgm:t>
        <a:bodyPr/>
        <a:lstStyle/>
        <a:p>
          <a:endParaRPr lang="en-US"/>
        </a:p>
      </dgm:t>
    </dgm:pt>
    <dgm:pt modelId="{0DB7D2BA-E7C5-407A-9480-409CC4E2B48A}" type="sibTrans" cxnId="{019BC734-66D6-4C77-8E5F-6E7D6838F7D0}">
      <dgm:prSet/>
      <dgm:spPr/>
      <dgm:t>
        <a:bodyPr/>
        <a:lstStyle/>
        <a:p>
          <a:endParaRPr lang="en-US"/>
        </a:p>
      </dgm:t>
    </dgm:pt>
    <dgm:pt modelId="{013D4529-16CE-4802-B97D-478FA1FF9473}">
      <dgm:prSet/>
      <dgm:spPr/>
      <dgm:t>
        <a:bodyPr/>
        <a:lstStyle/>
        <a:p>
          <a:r>
            <a:rPr lang="en-US"/>
            <a:t>2015</a:t>
          </a:r>
        </a:p>
      </dgm:t>
    </dgm:pt>
    <dgm:pt modelId="{59805BD5-5CFC-4D42-82E7-F54439A3C1FD}" type="parTrans" cxnId="{38520D84-36D1-4D76-A73E-3E55C14D76BA}">
      <dgm:prSet/>
      <dgm:spPr/>
      <dgm:t>
        <a:bodyPr/>
        <a:lstStyle/>
        <a:p>
          <a:endParaRPr lang="en-US"/>
        </a:p>
      </dgm:t>
    </dgm:pt>
    <dgm:pt modelId="{9D0C4EE3-2D8B-4BA4-9B15-919E16BA48A0}" type="sibTrans" cxnId="{38520D84-36D1-4D76-A73E-3E55C14D76BA}">
      <dgm:prSet/>
      <dgm:spPr/>
      <dgm:t>
        <a:bodyPr/>
        <a:lstStyle/>
        <a:p>
          <a:endParaRPr lang="en-US"/>
        </a:p>
      </dgm:t>
    </dgm:pt>
    <dgm:pt modelId="{E5231CCE-CAA4-456E-A2C0-F58AA0744306}">
      <dgm:prSet/>
      <dgm:spPr/>
      <dgm:t>
        <a:bodyPr/>
        <a:lstStyle/>
        <a:p>
          <a:r>
            <a:rPr lang="en-US" b="1" dirty="0">
              <a:solidFill>
                <a:schemeClr val="accent4">
                  <a:lumMod val="75000"/>
                </a:schemeClr>
              </a:solidFill>
            </a:rPr>
            <a:t>CVA Advanced Notice of Proposed Rulemaking</a:t>
          </a:r>
        </a:p>
      </dgm:t>
    </dgm:pt>
    <dgm:pt modelId="{E1AD4110-C9D5-41B8-B528-92CD9D47A715}" type="parTrans" cxnId="{A6519176-9D61-4A3E-8053-1CC3DA906E00}">
      <dgm:prSet/>
      <dgm:spPr/>
      <dgm:t>
        <a:bodyPr/>
        <a:lstStyle/>
        <a:p>
          <a:endParaRPr lang="en-US"/>
        </a:p>
      </dgm:t>
    </dgm:pt>
    <dgm:pt modelId="{E9256A23-5D31-4E49-8CD8-F47455D92CD1}" type="sibTrans" cxnId="{A6519176-9D61-4A3E-8053-1CC3DA906E00}">
      <dgm:prSet/>
      <dgm:spPr/>
      <dgm:t>
        <a:bodyPr/>
        <a:lstStyle/>
        <a:p>
          <a:endParaRPr lang="en-US"/>
        </a:p>
      </dgm:t>
    </dgm:pt>
    <dgm:pt modelId="{9BA47017-E7DC-45A1-9158-435D3279C535}">
      <dgm:prSet/>
      <dgm:spPr/>
      <dgm:t>
        <a:bodyPr/>
        <a:lstStyle/>
        <a:p>
          <a:r>
            <a:rPr lang="en-US"/>
            <a:t>2015</a:t>
          </a:r>
        </a:p>
      </dgm:t>
    </dgm:pt>
    <dgm:pt modelId="{CD4DBD97-48EB-411A-9E65-83FE73853A68}" type="parTrans" cxnId="{4CB81247-D1C4-4021-850B-AC0FB00C579F}">
      <dgm:prSet/>
      <dgm:spPr/>
      <dgm:t>
        <a:bodyPr/>
        <a:lstStyle/>
        <a:p>
          <a:endParaRPr lang="en-US"/>
        </a:p>
      </dgm:t>
    </dgm:pt>
    <dgm:pt modelId="{565285B1-99C3-4EB8-8714-F302FBF018DB}" type="sibTrans" cxnId="{4CB81247-D1C4-4021-850B-AC0FB00C579F}">
      <dgm:prSet/>
      <dgm:spPr/>
      <dgm:t>
        <a:bodyPr/>
        <a:lstStyle/>
        <a:p>
          <a:endParaRPr lang="en-US"/>
        </a:p>
      </dgm:t>
    </dgm:pt>
    <dgm:pt modelId="{556FD216-4420-4B21-B569-9B37B5E6C06F}">
      <dgm:prSet/>
      <dgm:spPr/>
      <dgm:t>
        <a:bodyPr/>
        <a:lstStyle/>
        <a:p>
          <a:r>
            <a:rPr lang="en-US" b="1" dirty="0">
              <a:solidFill>
                <a:srgbClr val="7030A0"/>
              </a:solidFill>
            </a:rPr>
            <a:t>FAST Act (CVA &amp; BIG combined for 4% funding; 3 years to obligate)</a:t>
          </a:r>
        </a:p>
      </dgm:t>
    </dgm:pt>
    <dgm:pt modelId="{D31960CD-7410-4DAB-83AD-12FD7C5689F1}" type="parTrans" cxnId="{85736082-ACCC-4602-B5A2-2E5FE816833C}">
      <dgm:prSet/>
      <dgm:spPr/>
      <dgm:t>
        <a:bodyPr/>
        <a:lstStyle/>
        <a:p>
          <a:endParaRPr lang="en-US"/>
        </a:p>
      </dgm:t>
    </dgm:pt>
    <dgm:pt modelId="{84F30FE5-BAC7-4710-AE27-E7112481E998}" type="sibTrans" cxnId="{85736082-ACCC-4602-B5A2-2E5FE816833C}">
      <dgm:prSet/>
      <dgm:spPr/>
      <dgm:t>
        <a:bodyPr/>
        <a:lstStyle/>
        <a:p>
          <a:endParaRPr lang="en-US"/>
        </a:p>
      </dgm:t>
    </dgm:pt>
    <dgm:pt modelId="{E4FDF05F-AB8C-4E2E-A43B-82E163D4A862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1998</a:t>
          </a:r>
        </a:p>
      </dgm:t>
    </dgm:pt>
    <dgm:pt modelId="{FE9B24E5-7137-4C60-80FF-1B181BC24AD6}" type="parTrans" cxnId="{720EF7A1-AC53-465A-BD19-DFD7B265F5D8}">
      <dgm:prSet/>
      <dgm:spPr/>
      <dgm:t>
        <a:bodyPr/>
        <a:lstStyle/>
        <a:p>
          <a:endParaRPr lang="en-US"/>
        </a:p>
      </dgm:t>
    </dgm:pt>
    <dgm:pt modelId="{B36290FB-5C7D-4DFF-A5C6-A2508CD8D1D4}" type="sibTrans" cxnId="{720EF7A1-AC53-465A-BD19-DFD7B265F5D8}">
      <dgm:prSet/>
      <dgm:spPr/>
      <dgm:t>
        <a:bodyPr/>
        <a:lstStyle/>
        <a:p>
          <a:endParaRPr lang="en-US"/>
        </a:p>
      </dgm:t>
    </dgm:pt>
    <dgm:pt modelId="{E4C18AA5-3E4D-44B6-B27C-B83EE9B2EF6D}">
      <dgm:prSet/>
      <dgm:spPr/>
      <dgm:t>
        <a:bodyPr/>
        <a:lstStyle/>
        <a:p>
          <a:r>
            <a:rPr lang="en-US" b="1" dirty="0">
              <a:solidFill>
                <a:srgbClr val="7030A0"/>
              </a:solidFill>
            </a:rPr>
            <a:t>TEA-21 (Set funding; 3 years to obligate)</a:t>
          </a:r>
        </a:p>
      </dgm:t>
    </dgm:pt>
    <dgm:pt modelId="{6A25E11D-8765-44BF-B857-1310EDA639F8}" type="parTrans" cxnId="{E1325057-E01B-4838-BAC3-7A4ECA3D8264}">
      <dgm:prSet/>
      <dgm:spPr/>
      <dgm:t>
        <a:bodyPr/>
        <a:lstStyle/>
        <a:p>
          <a:endParaRPr lang="en-US"/>
        </a:p>
      </dgm:t>
    </dgm:pt>
    <dgm:pt modelId="{176A7366-48E2-48E7-91DF-395CA91140FB}" type="sibTrans" cxnId="{E1325057-E01B-4838-BAC3-7A4ECA3D8264}">
      <dgm:prSet/>
      <dgm:spPr/>
      <dgm:t>
        <a:bodyPr/>
        <a:lstStyle/>
        <a:p>
          <a:endParaRPr lang="en-US"/>
        </a:p>
      </dgm:t>
    </dgm:pt>
    <dgm:pt modelId="{97D5D259-C0BE-4186-A6ED-CFED4FB8F33D}">
      <dgm:prSet/>
      <dgm:spPr/>
      <dgm:t>
        <a:bodyPr/>
        <a:lstStyle/>
        <a:p>
          <a:r>
            <a:rPr lang="en-US" dirty="0"/>
            <a:t>2022</a:t>
          </a:r>
        </a:p>
      </dgm:t>
    </dgm:pt>
    <dgm:pt modelId="{FE85094B-F374-4AD2-9C90-8417D6C20A23}" type="parTrans" cxnId="{3C83FACA-61E2-491E-A363-0DFFCDB6D2F1}">
      <dgm:prSet/>
      <dgm:spPr/>
      <dgm:t>
        <a:bodyPr/>
        <a:lstStyle/>
        <a:p>
          <a:endParaRPr lang="en-US"/>
        </a:p>
      </dgm:t>
    </dgm:pt>
    <dgm:pt modelId="{C2FA2A88-D727-419A-9B90-FDFE3459431F}" type="sibTrans" cxnId="{3C83FACA-61E2-491E-A363-0DFFCDB6D2F1}">
      <dgm:prSet/>
      <dgm:spPr/>
      <dgm:t>
        <a:bodyPr/>
        <a:lstStyle/>
        <a:p>
          <a:endParaRPr lang="en-US"/>
        </a:p>
      </dgm:t>
    </dgm:pt>
    <dgm:pt modelId="{131034C1-CA5C-46D4-A8DF-A9F2DB56DECD}">
      <dgm:prSet/>
      <dgm:spPr/>
      <dgm:t>
        <a:bodyPr/>
        <a:lstStyle/>
        <a:p>
          <a:r>
            <a:rPr lang="en-US" dirty="0"/>
            <a:t>2023</a:t>
          </a:r>
        </a:p>
      </dgm:t>
    </dgm:pt>
    <dgm:pt modelId="{CEC39246-4376-4876-8404-62E6F99B0D1F}" type="parTrans" cxnId="{69A72BFF-1808-4803-BBD1-703FE03358DA}">
      <dgm:prSet/>
      <dgm:spPr/>
      <dgm:t>
        <a:bodyPr/>
        <a:lstStyle/>
        <a:p>
          <a:endParaRPr lang="en-US"/>
        </a:p>
      </dgm:t>
    </dgm:pt>
    <dgm:pt modelId="{296D610C-5621-4EFB-8DFE-0083B19D00B7}" type="sibTrans" cxnId="{69A72BFF-1808-4803-BBD1-703FE03358DA}">
      <dgm:prSet/>
      <dgm:spPr/>
      <dgm:t>
        <a:bodyPr/>
        <a:lstStyle/>
        <a:p>
          <a:endParaRPr lang="en-US"/>
        </a:p>
      </dgm:t>
    </dgm:pt>
    <dgm:pt modelId="{F9116FCA-732A-4824-BF86-3BDE49939E50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Meetings with WSFR, States, States Organization for Boating Access, and Fed. agencies; Hosted 7 Open Forum discussions</a:t>
          </a:r>
        </a:p>
      </dgm:t>
    </dgm:pt>
    <dgm:pt modelId="{D76FA09B-48F2-44FC-8BE6-63B68A912E70}" type="parTrans" cxnId="{55D3E915-C7D0-48B5-ACE8-C2C97E6331B5}">
      <dgm:prSet/>
      <dgm:spPr/>
      <dgm:t>
        <a:bodyPr/>
        <a:lstStyle/>
        <a:p>
          <a:endParaRPr lang="en-US"/>
        </a:p>
      </dgm:t>
    </dgm:pt>
    <dgm:pt modelId="{200BF02D-5CC7-4344-8CD9-B24936582656}" type="sibTrans" cxnId="{55D3E915-C7D0-48B5-ACE8-C2C97E6331B5}">
      <dgm:prSet/>
      <dgm:spPr/>
      <dgm:t>
        <a:bodyPr/>
        <a:lstStyle/>
        <a:p>
          <a:endParaRPr lang="en-US"/>
        </a:p>
      </dgm:t>
    </dgm:pt>
    <dgm:pt modelId="{42437EEE-99BA-42BA-A198-4BCB26991633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Further engagement; Draft out for review and comment &amp; open forums;</a:t>
          </a:r>
          <a:br>
            <a:rPr lang="en-US" b="1" dirty="0">
              <a:solidFill>
                <a:schemeClr val="tx1"/>
              </a:solidFill>
            </a:rPr>
          </a:br>
          <a:r>
            <a:rPr lang="en-US" b="1" dirty="0">
              <a:solidFill>
                <a:schemeClr val="tx1"/>
              </a:solidFill>
            </a:rPr>
            <a:t>Comments addressed; Rule prepared for Federal Register</a:t>
          </a:r>
        </a:p>
      </dgm:t>
    </dgm:pt>
    <dgm:pt modelId="{8B53F04F-7854-4368-A82E-0AF0C3FDAB4E}" type="parTrans" cxnId="{59AF4DD7-8D11-4E2F-BCE1-8BF15C71ED70}">
      <dgm:prSet/>
      <dgm:spPr/>
      <dgm:t>
        <a:bodyPr/>
        <a:lstStyle/>
        <a:p>
          <a:endParaRPr lang="en-US"/>
        </a:p>
      </dgm:t>
    </dgm:pt>
    <dgm:pt modelId="{B8C37A32-DB68-4ED5-88F4-6E055029C6F8}" type="sibTrans" cxnId="{59AF4DD7-8D11-4E2F-BCE1-8BF15C71ED70}">
      <dgm:prSet/>
      <dgm:spPr/>
      <dgm:t>
        <a:bodyPr/>
        <a:lstStyle/>
        <a:p>
          <a:endParaRPr lang="en-US"/>
        </a:p>
      </dgm:t>
    </dgm:pt>
    <dgm:pt modelId="{F92ED33C-AB27-4034-BAF1-AF69D52239B8}">
      <dgm:prSet/>
      <dgm:spPr/>
      <dgm:t>
        <a:bodyPr/>
        <a:lstStyle/>
        <a:p>
          <a:r>
            <a:rPr lang="en-US" dirty="0"/>
            <a:t>2015 – 2017</a:t>
          </a:r>
        </a:p>
      </dgm:t>
    </dgm:pt>
    <dgm:pt modelId="{F1E5AFEC-1F85-46BA-81F2-F0AC703514CD}" type="parTrans" cxnId="{FA64761B-1774-4A85-BDAC-DD25116A14AB}">
      <dgm:prSet/>
      <dgm:spPr/>
      <dgm:t>
        <a:bodyPr/>
        <a:lstStyle/>
        <a:p>
          <a:endParaRPr lang="en-US"/>
        </a:p>
      </dgm:t>
    </dgm:pt>
    <dgm:pt modelId="{50BF04BC-838F-495A-8104-4364F4B6012A}" type="sibTrans" cxnId="{FA64761B-1774-4A85-BDAC-DD25116A14AB}">
      <dgm:prSet/>
      <dgm:spPr/>
      <dgm:t>
        <a:bodyPr/>
        <a:lstStyle/>
        <a:p>
          <a:endParaRPr lang="en-US"/>
        </a:p>
      </dgm:t>
    </dgm:pt>
    <dgm:pt modelId="{47576A42-F32D-4CA5-83D7-AB5E7F8A936F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Clean Vessel Act Regulation Review Team Engagement</a:t>
          </a:r>
          <a:br>
            <a:rPr lang="en-US" b="1" dirty="0">
              <a:solidFill>
                <a:schemeClr val="tx1"/>
              </a:solidFill>
            </a:rPr>
          </a:br>
          <a:r>
            <a:rPr lang="en-US" b="1" dirty="0">
              <a:solidFill>
                <a:schemeClr val="tx1"/>
              </a:solidFill>
            </a:rPr>
            <a:t>(Federal, State, industry, and partners)</a:t>
          </a:r>
        </a:p>
      </dgm:t>
    </dgm:pt>
    <dgm:pt modelId="{1783201F-93ED-44EF-A4C5-95626221B4F0}" type="parTrans" cxnId="{1CE36309-A0EF-4179-B4FB-9447ED96C1C1}">
      <dgm:prSet/>
      <dgm:spPr/>
      <dgm:t>
        <a:bodyPr/>
        <a:lstStyle/>
        <a:p>
          <a:endParaRPr lang="en-US"/>
        </a:p>
      </dgm:t>
    </dgm:pt>
    <dgm:pt modelId="{AC8BB97B-6AF4-4828-AD15-DA283B746B23}" type="sibTrans" cxnId="{1CE36309-A0EF-4179-B4FB-9447ED96C1C1}">
      <dgm:prSet/>
      <dgm:spPr/>
      <dgm:t>
        <a:bodyPr/>
        <a:lstStyle/>
        <a:p>
          <a:endParaRPr lang="en-US"/>
        </a:p>
      </dgm:t>
    </dgm:pt>
    <dgm:pt modelId="{66BA6879-8831-4A13-A413-092E3E3FA4D9}">
      <dgm:prSet/>
      <dgm:spPr/>
      <dgm:t>
        <a:bodyPr/>
        <a:lstStyle/>
        <a:p>
          <a:r>
            <a:rPr lang="en-US" dirty="0"/>
            <a:t>2018 – 2021</a:t>
          </a:r>
        </a:p>
      </dgm:t>
    </dgm:pt>
    <dgm:pt modelId="{CB123AF0-97F4-47D3-8429-788ED73AA46D}" type="parTrans" cxnId="{494A00B8-543C-4A1F-B634-28062AECAED0}">
      <dgm:prSet/>
      <dgm:spPr/>
      <dgm:t>
        <a:bodyPr/>
        <a:lstStyle/>
        <a:p>
          <a:endParaRPr lang="en-US"/>
        </a:p>
      </dgm:t>
    </dgm:pt>
    <dgm:pt modelId="{E5848396-3322-4A2B-AE4B-3DA606FD01FC}" type="sibTrans" cxnId="{494A00B8-543C-4A1F-B634-28062AECAED0}">
      <dgm:prSet/>
      <dgm:spPr/>
      <dgm:t>
        <a:bodyPr/>
        <a:lstStyle/>
        <a:p>
          <a:endParaRPr lang="en-US"/>
        </a:p>
      </dgm:t>
    </dgm:pt>
    <dgm:pt modelId="{1BB3DDBC-E3A5-4896-95DB-92604BD0E460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CVA Regulation Update Delayed</a:t>
          </a:r>
        </a:p>
      </dgm:t>
    </dgm:pt>
    <dgm:pt modelId="{DD3EE1BA-0B11-4ED5-B40C-C8B05B866903}" type="parTrans" cxnId="{62A3A30E-4560-414D-9B36-3B5E85351AC8}">
      <dgm:prSet/>
      <dgm:spPr/>
      <dgm:t>
        <a:bodyPr/>
        <a:lstStyle/>
        <a:p>
          <a:endParaRPr lang="en-US"/>
        </a:p>
      </dgm:t>
    </dgm:pt>
    <dgm:pt modelId="{8CB2B0DE-86A5-4F23-9015-511CF0E16C89}" type="sibTrans" cxnId="{62A3A30E-4560-414D-9B36-3B5E85351AC8}">
      <dgm:prSet/>
      <dgm:spPr/>
      <dgm:t>
        <a:bodyPr/>
        <a:lstStyle/>
        <a:p>
          <a:endParaRPr lang="en-US"/>
        </a:p>
      </dgm:t>
    </dgm:pt>
    <dgm:pt modelId="{A49EBB66-D637-4845-86E2-8660C02916C2}" type="pres">
      <dgm:prSet presAssocID="{3E8A695C-738D-454F-AFFE-0D3E6D23AA15}" presName="Name0" presStyleCnt="0">
        <dgm:presLayoutVars>
          <dgm:animLvl val="lvl"/>
          <dgm:resizeHandles val="exact"/>
        </dgm:presLayoutVars>
      </dgm:prSet>
      <dgm:spPr/>
    </dgm:pt>
    <dgm:pt modelId="{83BF668D-620B-49ED-B6A9-36290BCCB91D}" type="pres">
      <dgm:prSet presAssocID="{56948AF5-16A1-4C5E-963F-D3CE7920563E}" presName="composite" presStyleCnt="0"/>
      <dgm:spPr/>
    </dgm:pt>
    <dgm:pt modelId="{A4968E96-4306-483D-9328-766865393313}" type="pres">
      <dgm:prSet presAssocID="{56948AF5-16A1-4C5E-963F-D3CE7920563E}" presName="L" presStyleLbl="solidFgAcc1" presStyleIdx="0" presStyleCnt="11">
        <dgm:presLayoutVars>
          <dgm:chMax val="0"/>
          <dgm:chPref val="0"/>
        </dgm:presLayoutVars>
      </dgm:prSet>
      <dgm:spPr/>
    </dgm:pt>
    <dgm:pt modelId="{01215CE6-EA99-462A-A021-45388CE6FF2D}" type="pres">
      <dgm:prSet presAssocID="{56948AF5-16A1-4C5E-963F-D3CE7920563E}" presName="parTx" presStyleLbl="alignNode1" presStyleIdx="0" presStyleCnt="11">
        <dgm:presLayoutVars>
          <dgm:chMax val="0"/>
          <dgm:chPref val="0"/>
          <dgm:bulletEnabled val="1"/>
        </dgm:presLayoutVars>
      </dgm:prSet>
      <dgm:spPr/>
    </dgm:pt>
    <dgm:pt modelId="{5185278C-CF90-4E3C-84AE-D9F5D46C4C7F}" type="pres">
      <dgm:prSet presAssocID="{56948AF5-16A1-4C5E-963F-D3CE7920563E}" presName="desTx" presStyleLbl="revTx" presStyleIdx="0" presStyleCnt="11">
        <dgm:presLayoutVars>
          <dgm:chMax val="0"/>
          <dgm:chPref val="0"/>
          <dgm:bulletEnabled val="1"/>
        </dgm:presLayoutVars>
      </dgm:prSet>
      <dgm:spPr/>
    </dgm:pt>
    <dgm:pt modelId="{FFE2E3C7-35DC-4C89-BBEB-878787EBC6B3}" type="pres">
      <dgm:prSet presAssocID="{56948AF5-16A1-4C5E-963F-D3CE7920563E}" presName="EmptyPlaceHolder" presStyleCnt="0"/>
      <dgm:spPr/>
    </dgm:pt>
    <dgm:pt modelId="{33357ABF-F1F3-489D-A671-77211032A71C}" type="pres">
      <dgm:prSet presAssocID="{560AC83E-971E-42CB-88B2-DFBA0AFC5827}" presName="space" presStyleCnt="0"/>
      <dgm:spPr/>
    </dgm:pt>
    <dgm:pt modelId="{9D213861-9E48-48A2-8D5D-260F614E964F}" type="pres">
      <dgm:prSet presAssocID="{B26A4407-9221-4B1D-919A-2849835EDB62}" presName="composite" presStyleCnt="0"/>
      <dgm:spPr/>
    </dgm:pt>
    <dgm:pt modelId="{0BFC3995-7A51-4BD2-AE97-D9D3092A6B62}" type="pres">
      <dgm:prSet presAssocID="{B26A4407-9221-4B1D-919A-2849835EDB62}" presName="L" presStyleLbl="solidFgAcc1" presStyleIdx="1" presStyleCnt="11">
        <dgm:presLayoutVars>
          <dgm:chMax val="0"/>
          <dgm:chPref val="0"/>
        </dgm:presLayoutVars>
      </dgm:prSet>
      <dgm:spPr/>
    </dgm:pt>
    <dgm:pt modelId="{ADCA35D3-BBF1-4457-8C38-D2B643F8E445}" type="pres">
      <dgm:prSet presAssocID="{B26A4407-9221-4B1D-919A-2849835EDB62}" presName="parTx" presStyleLbl="alignNode1" presStyleIdx="1" presStyleCnt="11">
        <dgm:presLayoutVars>
          <dgm:chMax val="0"/>
          <dgm:chPref val="0"/>
          <dgm:bulletEnabled val="1"/>
        </dgm:presLayoutVars>
      </dgm:prSet>
      <dgm:spPr/>
    </dgm:pt>
    <dgm:pt modelId="{6820B266-AEE0-4ED6-9033-F44B0742BEA1}" type="pres">
      <dgm:prSet presAssocID="{B26A4407-9221-4B1D-919A-2849835EDB62}" presName="desTx" presStyleLbl="revTx" presStyleIdx="1" presStyleCnt="11">
        <dgm:presLayoutVars>
          <dgm:chMax val="0"/>
          <dgm:chPref val="0"/>
          <dgm:bulletEnabled val="1"/>
        </dgm:presLayoutVars>
      </dgm:prSet>
      <dgm:spPr/>
    </dgm:pt>
    <dgm:pt modelId="{7948AC83-3DC2-448D-B328-B5698FD5277C}" type="pres">
      <dgm:prSet presAssocID="{B26A4407-9221-4B1D-919A-2849835EDB62}" presName="EmptyPlaceHolder" presStyleCnt="0"/>
      <dgm:spPr/>
    </dgm:pt>
    <dgm:pt modelId="{802DBD35-8D34-4EB0-AF87-888AFCA12D9A}" type="pres">
      <dgm:prSet presAssocID="{27FFB7CB-485D-4BF1-8A10-E8F13FB39ED0}" presName="space" presStyleCnt="0"/>
      <dgm:spPr/>
    </dgm:pt>
    <dgm:pt modelId="{2A3392D2-F599-4030-B123-0DF5F6A06E0F}" type="pres">
      <dgm:prSet presAssocID="{76B8D283-C070-47C0-A21C-509EA500A5D2}" presName="composite" presStyleCnt="0"/>
      <dgm:spPr/>
    </dgm:pt>
    <dgm:pt modelId="{C3B9ECBB-457B-4791-8E20-C6F5BFC227D7}" type="pres">
      <dgm:prSet presAssocID="{76B8D283-C070-47C0-A21C-509EA500A5D2}" presName="L" presStyleLbl="solidFgAcc1" presStyleIdx="2" presStyleCnt="11">
        <dgm:presLayoutVars>
          <dgm:chMax val="0"/>
          <dgm:chPref val="0"/>
        </dgm:presLayoutVars>
      </dgm:prSet>
      <dgm:spPr/>
    </dgm:pt>
    <dgm:pt modelId="{719AB2BC-B1BD-4CB5-8D22-2105D2B7E164}" type="pres">
      <dgm:prSet presAssocID="{76B8D283-C070-47C0-A21C-509EA500A5D2}" presName="parTx" presStyleLbl="alignNode1" presStyleIdx="2" presStyleCnt="11">
        <dgm:presLayoutVars>
          <dgm:chMax val="0"/>
          <dgm:chPref val="0"/>
          <dgm:bulletEnabled val="1"/>
        </dgm:presLayoutVars>
      </dgm:prSet>
      <dgm:spPr/>
    </dgm:pt>
    <dgm:pt modelId="{B9BC5522-571B-453C-AC01-B865E6B992CB}" type="pres">
      <dgm:prSet presAssocID="{76B8D283-C070-47C0-A21C-509EA500A5D2}" presName="desTx" presStyleLbl="revTx" presStyleIdx="2" presStyleCnt="11">
        <dgm:presLayoutVars>
          <dgm:chMax val="0"/>
          <dgm:chPref val="0"/>
          <dgm:bulletEnabled val="1"/>
        </dgm:presLayoutVars>
      </dgm:prSet>
      <dgm:spPr/>
    </dgm:pt>
    <dgm:pt modelId="{EAD61A8A-2EA5-460B-A9DD-7CA744E81DB3}" type="pres">
      <dgm:prSet presAssocID="{76B8D283-C070-47C0-A21C-509EA500A5D2}" presName="EmptyPlaceHolder" presStyleCnt="0"/>
      <dgm:spPr/>
    </dgm:pt>
    <dgm:pt modelId="{D86E31DD-08A2-4DA5-8BCB-ED076A7D4186}" type="pres">
      <dgm:prSet presAssocID="{63FAA592-CC11-46D1-B86E-66C28C872475}" presName="space" presStyleCnt="0"/>
      <dgm:spPr/>
    </dgm:pt>
    <dgm:pt modelId="{59F1806C-3C3E-4D68-B592-F391AECECF15}" type="pres">
      <dgm:prSet presAssocID="{E4FDF05F-AB8C-4E2E-A43B-82E163D4A862}" presName="composite" presStyleCnt="0"/>
      <dgm:spPr/>
    </dgm:pt>
    <dgm:pt modelId="{C9ED6189-D91A-4440-BE9E-401AB9CC59FF}" type="pres">
      <dgm:prSet presAssocID="{E4FDF05F-AB8C-4E2E-A43B-82E163D4A862}" presName="L" presStyleLbl="solidFgAcc1" presStyleIdx="3" presStyleCnt="11">
        <dgm:presLayoutVars>
          <dgm:chMax val="0"/>
          <dgm:chPref val="0"/>
        </dgm:presLayoutVars>
      </dgm:prSet>
      <dgm:spPr/>
    </dgm:pt>
    <dgm:pt modelId="{7E940BCF-B7E6-43B4-8695-E54D6CB45A8A}" type="pres">
      <dgm:prSet presAssocID="{E4FDF05F-AB8C-4E2E-A43B-82E163D4A862}" presName="parTx" presStyleLbl="alignNode1" presStyleIdx="3" presStyleCnt="11">
        <dgm:presLayoutVars>
          <dgm:chMax val="0"/>
          <dgm:chPref val="0"/>
          <dgm:bulletEnabled val="1"/>
        </dgm:presLayoutVars>
      </dgm:prSet>
      <dgm:spPr/>
    </dgm:pt>
    <dgm:pt modelId="{6F36F683-90C4-476B-99F3-37CF1FF05627}" type="pres">
      <dgm:prSet presAssocID="{E4FDF05F-AB8C-4E2E-A43B-82E163D4A862}" presName="desTx" presStyleLbl="revTx" presStyleIdx="3" presStyleCnt="11">
        <dgm:presLayoutVars>
          <dgm:chMax val="0"/>
          <dgm:chPref val="0"/>
          <dgm:bulletEnabled val="1"/>
        </dgm:presLayoutVars>
      </dgm:prSet>
      <dgm:spPr/>
    </dgm:pt>
    <dgm:pt modelId="{06612462-0906-4517-B0FA-0989669972F6}" type="pres">
      <dgm:prSet presAssocID="{E4FDF05F-AB8C-4E2E-A43B-82E163D4A862}" presName="EmptyPlaceHolder" presStyleCnt="0"/>
      <dgm:spPr/>
    </dgm:pt>
    <dgm:pt modelId="{737C44C5-0F0E-4AF7-ADDA-EFA44386F44A}" type="pres">
      <dgm:prSet presAssocID="{B36290FB-5C7D-4DFF-A5C6-A2508CD8D1D4}" presName="space" presStyleCnt="0"/>
      <dgm:spPr/>
    </dgm:pt>
    <dgm:pt modelId="{C06809A2-3F68-44A7-9F0A-471204144E18}" type="pres">
      <dgm:prSet presAssocID="{0AD50E3F-7C1D-4819-9EFC-F9D9A47051B3}" presName="composite" presStyleCnt="0"/>
      <dgm:spPr/>
    </dgm:pt>
    <dgm:pt modelId="{61F2656D-15B4-46E5-A29A-FA20559DD379}" type="pres">
      <dgm:prSet presAssocID="{0AD50E3F-7C1D-4819-9EFC-F9D9A47051B3}" presName="L" presStyleLbl="solidFgAcc1" presStyleIdx="4" presStyleCnt="11">
        <dgm:presLayoutVars>
          <dgm:chMax val="0"/>
          <dgm:chPref val="0"/>
        </dgm:presLayoutVars>
      </dgm:prSet>
      <dgm:spPr/>
    </dgm:pt>
    <dgm:pt modelId="{CF02EA7D-E88B-4859-A979-5523F6FD5D8D}" type="pres">
      <dgm:prSet presAssocID="{0AD50E3F-7C1D-4819-9EFC-F9D9A47051B3}" presName="parTx" presStyleLbl="alignNode1" presStyleIdx="4" presStyleCnt="11">
        <dgm:presLayoutVars>
          <dgm:chMax val="0"/>
          <dgm:chPref val="0"/>
          <dgm:bulletEnabled val="1"/>
        </dgm:presLayoutVars>
      </dgm:prSet>
      <dgm:spPr/>
    </dgm:pt>
    <dgm:pt modelId="{2E6021BF-A1B7-427A-B028-D3E501BC6E30}" type="pres">
      <dgm:prSet presAssocID="{0AD50E3F-7C1D-4819-9EFC-F9D9A47051B3}" presName="desTx" presStyleLbl="revTx" presStyleIdx="4" presStyleCnt="11">
        <dgm:presLayoutVars>
          <dgm:chMax val="0"/>
          <dgm:chPref val="0"/>
          <dgm:bulletEnabled val="1"/>
        </dgm:presLayoutVars>
      </dgm:prSet>
      <dgm:spPr/>
    </dgm:pt>
    <dgm:pt modelId="{D69582B7-D717-40D0-AD09-9DC17F0693E1}" type="pres">
      <dgm:prSet presAssocID="{0AD50E3F-7C1D-4819-9EFC-F9D9A47051B3}" presName="EmptyPlaceHolder" presStyleCnt="0"/>
      <dgm:spPr/>
    </dgm:pt>
    <dgm:pt modelId="{521D3DB3-7125-422C-9FA5-518531A6FEED}" type="pres">
      <dgm:prSet presAssocID="{ED12578D-7201-4FE0-A197-AA183B4530FD}" presName="space" presStyleCnt="0"/>
      <dgm:spPr/>
    </dgm:pt>
    <dgm:pt modelId="{2EA23518-12F9-407C-8067-50A07FEAA9A9}" type="pres">
      <dgm:prSet presAssocID="{013D4529-16CE-4802-B97D-478FA1FF9473}" presName="composite" presStyleCnt="0"/>
      <dgm:spPr/>
    </dgm:pt>
    <dgm:pt modelId="{279FB3BF-0AE2-43FF-AE1D-E36BDFB94BDA}" type="pres">
      <dgm:prSet presAssocID="{013D4529-16CE-4802-B97D-478FA1FF9473}" presName="L" presStyleLbl="solidFgAcc1" presStyleIdx="5" presStyleCnt="11">
        <dgm:presLayoutVars>
          <dgm:chMax val="0"/>
          <dgm:chPref val="0"/>
        </dgm:presLayoutVars>
      </dgm:prSet>
      <dgm:spPr/>
    </dgm:pt>
    <dgm:pt modelId="{46D55E4C-7400-485E-B8E8-F6E9B26FA508}" type="pres">
      <dgm:prSet presAssocID="{013D4529-16CE-4802-B97D-478FA1FF9473}" presName="parTx" presStyleLbl="alignNode1" presStyleIdx="5" presStyleCnt="11">
        <dgm:presLayoutVars>
          <dgm:chMax val="0"/>
          <dgm:chPref val="0"/>
          <dgm:bulletEnabled val="1"/>
        </dgm:presLayoutVars>
      </dgm:prSet>
      <dgm:spPr/>
    </dgm:pt>
    <dgm:pt modelId="{E8540BD0-CC1B-4186-857F-90F2ACEFE830}" type="pres">
      <dgm:prSet presAssocID="{013D4529-16CE-4802-B97D-478FA1FF9473}" presName="desTx" presStyleLbl="revTx" presStyleIdx="5" presStyleCnt="11">
        <dgm:presLayoutVars>
          <dgm:chMax val="0"/>
          <dgm:chPref val="0"/>
          <dgm:bulletEnabled val="1"/>
        </dgm:presLayoutVars>
      </dgm:prSet>
      <dgm:spPr/>
    </dgm:pt>
    <dgm:pt modelId="{8F68489F-9BEC-483B-81EF-EEEF093632BA}" type="pres">
      <dgm:prSet presAssocID="{013D4529-16CE-4802-B97D-478FA1FF9473}" presName="EmptyPlaceHolder" presStyleCnt="0"/>
      <dgm:spPr/>
    </dgm:pt>
    <dgm:pt modelId="{1ACF7920-9370-4E33-BD36-26DB3A79F1B7}" type="pres">
      <dgm:prSet presAssocID="{9D0C4EE3-2D8B-4BA4-9B15-919E16BA48A0}" presName="space" presStyleCnt="0"/>
      <dgm:spPr/>
    </dgm:pt>
    <dgm:pt modelId="{90B43756-27BA-4E17-9EDE-C70AA5CF1135}" type="pres">
      <dgm:prSet presAssocID="{9BA47017-E7DC-45A1-9158-435D3279C535}" presName="composite" presStyleCnt="0"/>
      <dgm:spPr/>
    </dgm:pt>
    <dgm:pt modelId="{AE23C47F-2D36-4271-9458-B3B3F4F3EB4A}" type="pres">
      <dgm:prSet presAssocID="{9BA47017-E7DC-45A1-9158-435D3279C535}" presName="L" presStyleLbl="solidFgAcc1" presStyleIdx="6" presStyleCnt="11">
        <dgm:presLayoutVars>
          <dgm:chMax val="0"/>
          <dgm:chPref val="0"/>
        </dgm:presLayoutVars>
      </dgm:prSet>
      <dgm:spPr/>
    </dgm:pt>
    <dgm:pt modelId="{432C445A-AFC3-4B57-9533-CC78E9752E44}" type="pres">
      <dgm:prSet presAssocID="{9BA47017-E7DC-45A1-9158-435D3279C535}" presName="parTx" presStyleLbl="alignNode1" presStyleIdx="6" presStyleCnt="11">
        <dgm:presLayoutVars>
          <dgm:chMax val="0"/>
          <dgm:chPref val="0"/>
          <dgm:bulletEnabled val="1"/>
        </dgm:presLayoutVars>
      </dgm:prSet>
      <dgm:spPr/>
    </dgm:pt>
    <dgm:pt modelId="{AD562439-C1B0-4CDE-9064-656782003DD1}" type="pres">
      <dgm:prSet presAssocID="{9BA47017-E7DC-45A1-9158-435D3279C535}" presName="desTx" presStyleLbl="revTx" presStyleIdx="6" presStyleCnt="11">
        <dgm:presLayoutVars>
          <dgm:chMax val="0"/>
          <dgm:chPref val="0"/>
          <dgm:bulletEnabled val="1"/>
        </dgm:presLayoutVars>
      </dgm:prSet>
      <dgm:spPr/>
    </dgm:pt>
    <dgm:pt modelId="{2E23339C-1236-420B-8BE9-F800006DE409}" type="pres">
      <dgm:prSet presAssocID="{9BA47017-E7DC-45A1-9158-435D3279C535}" presName="EmptyPlaceHolder" presStyleCnt="0"/>
      <dgm:spPr/>
    </dgm:pt>
    <dgm:pt modelId="{C2033812-88B8-4D3B-9918-1017EDC25629}" type="pres">
      <dgm:prSet presAssocID="{565285B1-99C3-4EB8-8714-F302FBF018DB}" presName="space" presStyleCnt="0"/>
      <dgm:spPr/>
    </dgm:pt>
    <dgm:pt modelId="{E3CA501F-C9C8-4767-BD64-219750EE906E}" type="pres">
      <dgm:prSet presAssocID="{F92ED33C-AB27-4034-BAF1-AF69D52239B8}" presName="composite" presStyleCnt="0"/>
      <dgm:spPr/>
    </dgm:pt>
    <dgm:pt modelId="{8E19068C-FE5A-4C98-AD86-1383F4779C29}" type="pres">
      <dgm:prSet presAssocID="{F92ED33C-AB27-4034-BAF1-AF69D52239B8}" presName="L" presStyleLbl="solidFgAcc1" presStyleIdx="7" presStyleCnt="11">
        <dgm:presLayoutVars>
          <dgm:chMax val="0"/>
          <dgm:chPref val="0"/>
        </dgm:presLayoutVars>
      </dgm:prSet>
      <dgm:spPr/>
    </dgm:pt>
    <dgm:pt modelId="{0DFC40CD-5608-47C3-975F-05B2B801ABB3}" type="pres">
      <dgm:prSet presAssocID="{F92ED33C-AB27-4034-BAF1-AF69D52239B8}" presName="parTx" presStyleLbl="alignNode1" presStyleIdx="7" presStyleCnt="11">
        <dgm:presLayoutVars>
          <dgm:chMax val="0"/>
          <dgm:chPref val="0"/>
          <dgm:bulletEnabled val="1"/>
        </dgm:presLayoutVars>
      </dgm:prSet>
      <dgm:spPr/>
    </dgm:pt>
    <dgm:pt modelId="{CAD8DE85-1ED1-47C7-ACE6-E6D553B9E6C2}" type="pres">
      <dgm:prSet presAssocID="{F92ED33C-AB27-4034-BAF1-AF69D52239B8}" presName="desTx" presStyleLbl="revTx" presStyleIdx="7" presStyleCnt="11">
        <dgm:presLayoutVars>
          <dgm:chMax val="0"/>
          <dgm:chPref val="0"/>
          <dgm:bulletEnabled val="1"/>
        </dgm:presLayoutVars>
      </dgm:prSet>
      <dgm:spPr/>
    </dgm:pt>
    <dgm:pt modelId="{EFD9E5DF-5116-460B-AE8F-EE40F672D661}" type="pres">
      <dgm:prSet presAssocID="{F92ED33C-AB27-4034-BAF1-AF69D52239B8}" presName="EmptyPlaceHolder" presStyleCnt="0"/>
      <dgm:spPr/>
    </dgm:pt>
    <dgm:pt modelId="{86289B32-16C4-4BC2-8394-92D66A29ED46}" type="pres">
      <dgm:prSet presAssocID="{50BF04BC-838F-495A-8104-4364F4B6012A}" presName="space" presStyleCnt="0"/>
      <dgm:spPr/>
    </dgm:pt>
    <dgm:pt modelId="{D882BF8F-8F88-4773-BA8A-78928844E11A}" type="pres">
      <dgm:prSet presAssocID="{66BA6879-8831-4A13-A413-092E3E3FA4D9}" presName="composite" presStyleCnt="0"/>
      <dgm:spPr/>
    </dgm:pt>
    <dgm:pt modelId="{5BB19BA0-F464-4210-B9F2-5A1E54B6DD4F}" type="pres">
      <dgm:prSet presAssocID="{66BA6879-8831-4A13-A413-092E3E3FA4D9}" presName="L" presStyleLbl="solidFgAcc1" presStyleIdx="8" presStyleCnt="11">
        <dgm:presLayoutVars>
          <dgm:chMax val="0"/>
          <dgm:chPref val="0"/>
        </dgm:presLayoutVars>
      </dgm:prSet>
      <dgm:spPr/>
    </dgm:pt>
    <dgm:pt modelId="{F58A2502-6C47-49AD-BE22-520CE94949D3}" type="pres">
      <dgm:prSet presAssocID="{66BA6879-8831-4A13-A413-092E3E3FA4D9}" presName="parTx" presStyleLbl="alignNode1" presStyleIdx="8" presStyleCnt="11">
        <dgm:presLayoutVars>
          <dgm:chMax val="0"/>
          <dgm:chPref val="0"/>
          <dgm:bulletEnabled val="1"/>
        </dgm:presLayoutVars>
      </dgm:prSet>
      <dgm:spPr/>
    </dgm:pt>
    <dgm:pt modelId="{8CCD0259-C4A7-4679-B32D-F407F6E47340}" type="pres">
      <dgm:prSet presAssocID="{66BA6879-8831-4A13-A413-092E3E3FA4D9}" presName="desTx" presStyleLbl="revTx" presStyleIdx="8" presStyleCnt="11">
        <dgm:presLayoutVars>
          <dgm:chMax val="0"/>
          <dgm:chPref val="0"/>
          <dgm:bulletEnabled val="1"/>
        </dgm:presLayoutVars>
      </dgm:prSet>
      <dgm:spPr/>
    </dgm:pt>
    <dgm:pt modelId="{F6F82C05-6E76-4679-BCDE-6C717E00A907}" type="pres">
      <dgm:prSet presAssocID="{66BA6879-8831-4A13-A413-092E3E3FA4D9}" presName="EmptyPlaceHolder" presStyleCnt="0"/>
      <dgm:spPr/>
    </dgm:pt>
    <dgm:pt modelId="{2472FEEE-3ECD-454F-8759-2E7114557E98}" type="pres">
      <dgm:prSet presAssocID="{E5848396-3322-4A2B-AE4B-3DA606FD01FC}" presName="space" presStyleCnt="0"/>
      <dgm:spPr/>
    </dgm:pt>
    <dgm:pt modelId="{AC8E63A1-16F7-4099-AE91-409E7DA4E69E}" type="pres">
      <dgm:prSet presAssocID="{97D5D259-C0BE-4186-A6ED-CFED4FB8F33D}" presName="composite" presStyleCnt="0"/>
      <dgm:spPr/>
    </dgm:pt>
    <dgm:pt modelId="{72ED259F-8ABF-4FBB-B7F7-6EF836910EEC}" type="pres">
      <dgm:prSet presAssocID="{97D5D259-C0BE-4186-A6ED-CFED4FB8F33D}" presName="L" presStyleLbl="solidFgAcc1" presStyleIdx="9" presStyleCnt="11">
        <dgm:presLayoutVars>
          <dgm:chMax val="0"/>
          <dgm:chPref val="0"/>
        </dgm:presLayoutVars>
      </dgm:prSet>
      <dgm:spPr/>
    </dgm:pt>
    <dgm:pt modelId="{7295040A-8A8A-411B-A689-0E88D205829F}" type="pres">
      <dgm:prSet presAssocID="{97D5D259-C0BE-4186-A6ED-CFED4FB8F33D}" presName="parTx" presStyleLbl="alignNode1" presStyleIdx="9" presStyleCnt="11">
        <dgm:presLayoutVars>
          <dgm:chMax val="0"/>
          <dgm:chPref val="0"/>
          <dgm:bulletEnabled val="1"/>
        </dgm:presLayoutVars>
      </dgm:prSet>
      <dgm:spPr/>
    </dgm:pt>
    <dgm:pt modelId="{EFAF723B-653D-4224-9663-D8B241D86181}" type="pres">
      <dgm:prSet presAssocID="{97D5D259-C0BE-4186-A6ED-CFED4FB8F33D}" presName="desTx" presStyleLbl="revTx" presStyleIdx="9" presStyleCnt="11">
        <dgm:presLayoutVars>
          <dgm:chMax val="0"/>
          <dgm:chPref val="0"/>
          <dgm:bulletEnabled val="1"/>
        </dgm:presLayoutVars>
      </dgm:prSet>
      <dgm:spPr/>
    </dgm:pt>
    <dgm:pt modelId="{B23BFF3B-3D58-4476-9802-A296B512AFC8}" type="pres">
      <dgm:prSet presAssocID="{97D5D259-C0BE-4186-A6ED-CFED4FB8F33D}" presName="EmptyPlaceHolder" presStyleCnt="0"/>
      <dgm:spPr/>
    </dgm:pt>
    <dgm:pt modelId="{35B2227A-43AC-4802-B403-8F711B2E9CAC}" type="pres">
      <dgm:prSet presAssocID="{C2FA2A88-D727-419A-9B90-FDFE3459431F}" presName="space" presStyleCnt="0"/>
      <dgm:spPr/>
    </dgm:pt>
    <dgm:pt modelId="{7AC41A7E-ED48-4EE5-824A-ED406EFDBA19}" type="pres">
      <dgm:prSet presAssocID="{131034C1-CA5C-46D4-A8DF-A9F2DB56DECD}" presName="composite" presStyleCnt="0"/>
      <dgm:spPr/>
    </dgm:pt>
    <dgm:pt modelId="{D6CCB11F-9CE6-486E-A0B4-03526C2FB6C2}" type="pres">
      <dgm:prSet presAssocID="{131034C1-CA5C-46D4-A8DF-A9F2DB56DECD}" presName="L" presStyleLbl="solidFgAcc1" presStyleIdx="10" presStyleCnt="11">
        <dgm:presLayoutVars>
          <dgm:chMax val="0"/>
          <dgm:chPref val="0"/>
        </dgm:presLayoutVars>
      </dgm:prSet>
      <dgm:spPr/>
    </dgm:pt>
    <dgm:pt modelId="{90D2D4A3-4BD2-4DFE-A55F-2218AEC54C8F}" type="pres">
      <dgm:prSet presAssocID="{131034C1-CA5C-46D4-A8DF-A9F2DB56DECD}" presName="parTx" presStyleLbl="alignNode1" presStyleIdx="10" presStyleCnt="11">
        <dgm:presLayoutVars>
          <dgm:chMax val="0"/>
          <dgm:chPref val="0"/>
          <dgm:bulletEnabled val="1"/>
        </dgm:presLayoutVars>
      </dgm:prSet>
      <dgm:spPr/>
    </dgm:pt>
    <dgm:pt modelId="{71EF2854-8857-4D5E-9625-A90C0EA22B08}" type="pres">
      <dgm:prSet presAssocID="{131034C1-CA5C-46D4-A8DF-A9F2DB56DECD}" presName="desTx" presStyleLbl="revTx" presStyleIdx="10" presStyleCnt="11">
        <dgm:presLayoutVars>
          <dgm:chMax val="0"/>
          <dgm:chPref val="0"/>
          <dgm:bulletEnabled val="1"/>
        </dgm:presLayoutVars>
      </dgm:prSet>
      <dgm:spPr/>
    </dgm:pt>
    <dgm:pt modelId="{376A34C7-6628-47A0-8D55-0F4D94FB4EFD}" type="pres">
      <dgm:prSet presAssocID="{131034C1-CA5C-46D4-A8DF-A9F2DB56DECD}" presName="EmptyPlaceHolder" presStyleCnt="0"/>
      <dgm:spPr/>
    </dgm:pt>
  </dgm:ptLst>
  <dgm:cxnLst>
    <dgm:cxn modelId="{1CE36309-A0EF-4179-B4FB-9447ED96C1C1}" srcId="{F92ED33C-AB27-4034-BAF1-AF69D52239B8}" destId="{47576A42-F32D-4CA5-83D7-AB5E7F8A936F}" srcOrd="0" destOrd="0" parTransId="{1783201F-93ED-44EF-A4C5-95626221B4F0}" sibTransId="{AC8BB97B-6AF4-4828-AD15-DA283B746B23}"/>
    <dgm:cxn modelId="{62A3A30E-4560-414D-9B36-3B5E85351AC8}" srcId="{66BA6879-8831-4A13-A413-092E3E3FA4D9}" destId="{1BB3DDBC-E3A5-4896-95DB-92604BD0E460}" srcOrd="0" destOrd="0" parTransId="{DD3EE1BA-0B11-4ED5-B40C-C8B05B866903}" sibTransId="{8CB2B0DE-86A5-4F23-9015-511CF0E16C89}"/>
    <dgm:cxn modelId="{EC41E612-3FC4-43B6-B99F-412293273B93}" srcId="{76B8D283-C070-47C0-A21C-509EA500A5D2}" destId="{85C2AF13-5377-4D1B-9E71-3718FC9EFE57}" srcOrd="0" destOrd="0" parTransId="{0B06C9E3-885F-4BAE-B942-EB257E926F08}" sibTransId="{9F4325AD-16E9-4AA2-8250-604FE707EF9A}"/>
    <dgm:cxn modelId="{55D3E915-C7D0-48B5-ACE8-C2C97E6331B5}" srcId="{97D5D259-C0BE-4186-A6ED-CFED4FB8F33D}" destId="{F9116FCA-732A-4824-BF86-3BDE49939E50}" srcOrd="0" destOrd="0" parTransId="{D76FA09B-48F2-44FC-8BE6-63B68A912E70}" sibTransId="{200BF02D-5CC7-4344-8CD9-B24936582656}"/>
    <dgm:cxn modelId="{FA64761B-1774-4A85-BDAC-DD25116A14AB}" srcId="{3E8A695C-738D-454F-AFFE-0D3E6D23AA15}" destId="{F92ED33C-AB27-4034-BAF1-AF69D52239B8}" srcOrd="7" destOrd="0" parTransId="{F1E5AFEC-1F85-46BA-81F2-F0AC703514CD}" sibTransId="{50BF04BC-838F-495A-8104-4364F4B6012A}"/>
    <dgm:cxn modelId="{85298125-94F3-4C64-9F11-50ECAF313EC1}" type="presOf" srcId="{47576A42-F32D-4CA5-83D7-AB5E7F8A936F}" destId="{CAD8DE85-1ED1-47C7-ACE6-E6D553B9E6C2}" srcOrd="0" destOrd="0" presId="urn:microsoft.com/office/officeart/2016/7/layout/AccentHomeChevronProcess"/>
    <dgm:cxn modelId="{A9AA522A-0E5D-4A95-97AE-239F3E894F60}" type="presOf" srcId="{C02F61FC-DF30-48A8-BB71-6635C60E5601}" destId="{2E6021BF-A1B7-427A-B028-D3E501BC6E30}" srcOrd="0" destOrd="0" presId="urn:microsoft.com/office/officeart/2016/7/layout/AccentHomeChevronProcess"/>
    <dgm:cxn modelId="{019BC734-66D6-4C77-8E5F-6E7D6838F7D0}" srcId="{0AD50E3F-7C1D-4819-9EFC-F9D9A47051B3}" destId="{C02F61FC-DF30-48A8-BB71-6635C60E5601}" srcOrd="0" destOrd="0" parTransId="{DD820833-5833-4007-A6C4-49599EA82387}" sibTransId="{0DB7D2BA-E7C5-407A-9480-409CC4E2B48A}"/>
    <dgm:cxn modelId="{E8C18A5C-747F-4347-B9E0-223D3D12BCD5}" type="presOf" srcId="{76B8D283-C070-47C0-A21C-509EA500A5D2}" destId="{719AB2BC-B1BD-4CB5-8D22-2105D2B7E164}" srcOrd="0" destOrd="0" presId="urn:microsoft.com/office/officeart/2016/7/layout/AccentHomeChevronProcess"/>
    <dgm:cxn modelId="{A3C9AB5C-E688-47F7-9DA9-521D648CF842}" srcId="{3E8A695C-738D-454F-AFFE-0D3E6D23AA15}" destId="{B26A4407-9221-4B1D-919A-2849835EDB62}" srcOrd="1" destOrd="0" parTransId="{EEAA71BC-7205-483E-ACA8-21E3931908E5}" sibTransId="{27FFB7CB-485D-4BF1-8A10-E8F13FB39ED0}"/>
    <dgm:cxn modelId="{E561015D-63C6-45E0-AA96-FD0A705A583C}" srcId="{3E8A695C-738D-454F-AFFE-0D3E6D23AA15}" destId="{0AD50E3F-7C1D-4819-9EFC-F9D9A47051B3}" srcOrd="4" destOrd="0" parTransId="{FEE398DD-56F3-4A59-813C-8AB28261E375}" sibTransId="{ED12578D-7201-4FE0-A197-AA183B4530FD}"/>
    <dgm:cxn modelId="{42507B62-8315-47AB-AA7D-0074896BA855}" type="presOf" srcId="{85C2AF13-5377-4D1B-9E71-3718FC9EFE57}" destId="{B9BC5522-571B-453C-AC01-B865E6B992CB}" srcOrd="0" destOrd="0" presId="urn:microsoft.com/office/officeart/2016/7/layout/AccentHomeChevronProcess"/>
    <dgm:cxn modelId="{E3887964-EA25-4017-9AB0-BDA5A482DF1D}" type="presOf" srcId="{B26A4407-9221-4B1D-919A-2849835EDB62}" destId="{ADCA35D3-BBF1-4457-8C38-D2B643F8E445}" srcOrd="0" destOrd="0" presId="urn:microsoft.com/office/officeart/2016/7/layout/AccentHomeChevronProcess"/>
    <dgm:cxn modelId="{4CB81247-D1C4-4021-850B-AC0FB00C579F}" srcId="{3E8A695C-738D-454F-AFFE-0D3E6D23AA15}" destId="{9BA47017-E7DC-45A1-9158-435D3279C535}" srcOrd="6" destOrd="0" parTransId="{CD4DBD97-48EB-411A-9E65-83FE73853A68}" sibTransId="{565285B1-99C3-4EB8-8714-F302FBF018DB}"/>
    <dgm:cxn modelId="{05AC2449-8BAB-4E63-BA1E-6BB06A430B11}" type="presOf" srcId="{3E8A695C-738D-454F-AFFE-0D3E6D23AA15}" destId="{A49EBB66-D637-4845-86E2-8660C02916C2}" srcOrd="0" destOrd="0" presId="urn:microsoft.com/office/officeart/2016/7/layout/AccentHomeChevronProcess"/>
    <dgm:cxn modelId="{6692FE4B-D55B-4F7C-B9CC-58DF79AF51D1}" type="presOf" srcId="{982F850F-D567-40C6-8181-E2565A6EFC96}" destId="{5185278C-CF90-4E3C-84AE-D9F5D46C4C7F}" srcOrd="0" destOrd="0" presId="urn:microsoft.com/office/officeart/2016/7/layout/AccentHomeChevronProcess"/>
    <dgm:cxn modelId="{61430A4C-59C8-416B-9099-A5AEB8A230D6}" type="presOf" srcId="{56948AF5-16A1-4C5E-963F-D3CE7920563E}" destId="{01215CE6-EA99-462A-A021-45388CE6FF2D}" srcOrd="0" destOrd="0" presId="urn:microsoft.com/office/officeart/2016/7/layout/AccentHomeChevronProcess"/>
    <dgm:cxn modelId="{67B02B4C-272C-4BCC-8D2B-734FA78FBFB6}" type="presOf" srcId="{42437EEE-99BA-42BA-A198-4BCB26991633}" destId="{71EF2854-8857-4D5E-9625-A90C0EA22B08}" srcOrd="0" destOrd="0" presId="urn:microsoft.com/office/officeart/2016/7/layout/AccentHomeChevronProcess"/>
    <dgm:cxn modelId="{C8E4826C-73EE-4E80-9719-9FC875FD3191}" srcId="{3E8A695C-738D-454F-AFFE-0D3E6D23AA15}" destId="{76B8D283-C070-47C0-A21C-509EA500A5D2}" srcOrd="2" destOrd="0" parTransId="{64109DE9-0F69-49F7-B5DE-737ABEB13684}" sibTransId="{63FAA592-CC11-46D1-B86E-66C28C872475}"/>
    <dgm:cxn modelId="{ACBCB84E-0ED7-4055-AB22-B27620C10DAF}" srcId="{56948AF5-16A1-4C5E-963F-D3CE7920563E}" destId="{982F850F-D567-40C6-8181-E2565A6EFC96}" srcOrd="0" destOrd="0" parTransId="{D7A6C4A5-6947-4499-8501-4FBEA169115F}" sibTransId="{6E47BAFC-F8AC-4BE8-B66B-E4518C46BA64}"/>
    <dgm:cxn modelId="{BA82BC4E-96C4-4B4D-BC38-667A5BD4D4A5}" type="presOf" srcId="{131034C1-CA5C-46D4-A8DF-A9F2DB56DECD}" destId="{90D2D4A3-4BD2-4DFE-A55F-2218AEC54C8F}" srcOrd="0" destOrd="0" presId="urn:microsoft.com/office/officeart/2016/7/layout/AccentHomeChevronProcess"/>
    <dgm:cxn modelId="{61AA9350-B7B4-4212-8F7F-07905B24A37E}" type="presOf" srcId="{66BA6879-8831-4A13-A413-092E3E3FA4D9}" destId="{F58A2502-6C47-49AD-BE22-520CE94949D3}" srcOrd="0" destOrd="0" presId="urn:microsoft.com/office/officeart/2016/7/layout/AccentHomeChevronProcess"/>
    <dgm:cxn modelId="{A6519176-9D61-4A3E-8053-1CC3DA906E00}" srcId="{013D4529-16CE-4802-B97D-478FA1FF9473}" destId="{E5231CCE-CAA4-456E-A2C0-F58AA0744306}" srcOrd="0" destOrd="0" parTransId="{E1AD4110-C9D5-41B8-B528-92CD9D47A715}" sibTransId="{E9256A23-5D31-4E49-8CD8-F47455D92CD1}"/>
    <dgm:cxn modelId="{9B682D77-CDD3-490F-AFBA-F38C00F9E538}" type="presOf" srcId="{E4C18AA5-3E4D-44B6-B27C-B83EE9B2EF6D}" destId="{6F36F683-90C4-476B-99F3-37CF1FF05627}" srcOrd="0" destOrd="0" presId="urn:microsoft.com/office/officeart/2016/7/layout/AccentHomeChevronProcess"/>
    <dgm:cxn modelId="{E1325057-E01B-4838-BAC3-7A4ECA3D8264}" srcId="{E4FDF05F-AB8C-4E2E-A43B-82E163D4A862}" destId="{E4C18AA5-3E4D-44B6-B27C-B83EE9B2EF6D}" srcOrd="0" destOrd="0" parTransId="{6A25E11D-8765-44BF-B857-1310EDA639F8}" sibTransId="{176A7366-48E2-48E7-91DF-395CA91140FB}"/>
    <dgm:cxn modelId="{0CE7DD59-0398-4B24-816A-4C6275E9306E}" type="presOf" srcId="{97D5D259-C0BE-4186-A6ED-CFED4FB8F33D}" destId="{7295040A-8A8A-411B-A689-0E88D205829F}" srcOrd="0" destOrd="0" presId="urn:microsoft.com/office/officeart/2016/7/layout/AccentHomeChevronProcess"/>
    <dgm:cxn modelId="{85736082-ACCC-4602-B5A2-2E5FE816833C}" srcId="{9BA47017-E7DC-45A1-9158-435D3279C535}" destId="{556FD216-4420-4B21-B569-9B37B5E6C06F}" srcOrd="0" destOrd="0" parTransId="{D31960CD-7410-4DAB-83AD-12FD7C5689F1}" sibTransId="{84F30FE5-BAC7-4710-AE27-E7112481E998}"/>
    <dgm:cxn modelId="{38520D84-36D1-4D76-A73E-3E55C14D76BA}" srcId="{3E8A695C-738D-454F-AFFE-0D3E6D23AA15}" destId="{013D4529-16CE-4802-B97D-478FA1FF9473}" srcOrd="5" destOrd="0" parTransId="{59805BD5-5CFC-4D42-82E7-F54439A3C1FD}" sibTransId="{9D0C4EE3-2D8B-4BA4-9B15-919E16BA48A0}"/>
    <dgm:cxn modelId="{4D5A62A0-91AB-4DC5-B1C1-FC4640A390CC}" type="presOf" srcId="{9BA47017-E7DC-45A1-9158-435D3279C535}" destId="{432C445A-AFC3-4B57-9533-CC78E9752E44}" srcOrd="0" destOrd="0" presId="urn:microsoft.com/office/officeart/2016/7/layout/AccentHomeChevronProcess"/>
    <dgm:cxn modelId="{720EF7A1-AC53-465A-BD19-DFD7B265F5D8}" srcId="{3E8A695C-738D-454F-AFFE-0D3E6D23AA15}" destId="{E4FDF05F-AB8C-4E2E-A43B-82E163D4A862}" srcOrd="3" destOrd="0" parTransId="{FE9B24E5-7137-4C60-80FF-1B181BC24AD6}" sibTransId="{B36290FB-5C7D-4DFF-A5C6-A2508CD8D1D4}"/>
    <dgm:cxn modelId="{494A00B8-543C-4A1F-B634-28062AECAED0}" srcId="{3E8A695C-738D-454F-AFFE-0D3E6D23AA15}" destId="{66BA6879-8831-4A13-A413-092E3E3FA4D9}" srcOrd="8" destOrd="0" parTransId="{CB123AF0-97F4-47D3-8429-788ED73AA46D}" sibTransId="{E5848396-3322-4A2B-AE4B-3DA606FD01FC}"/>
    <dgm:cxn modelId="{9CB617BE-3E53-4658-8613-269899F161F8}" srcId="{3E8A695C-738D-454F-AFFE-0D3E6D23AA15}" destId="{56948AF5-16A1-4C5E-963F-D3CE7920563E}" srcOrd="0" destOrd="0" parTransId="{995C533F-6A7C-4FF5-BD2D-79DD2096EEE1}" sibTransId="{560AC83E-971E-42CB-88B2-DFBA0AFC5827}"/>
    <dgm:cxn modelId="{CE011FBF-FD90-4F11-9A56-81178C04EBF9}" srcId="{B26A4407-9221-4B1D-919A-2849835EDB62}" destId="{646351A9-F9A8-4471-A25F-1669593EFB2C}" srcOrd="0" destOrd="0" parTransId="{1C7CF88E-92C7-41B9-8065-57748DD32CCB}" sibTransId="{A4A5DB6E-98F3-4FFC-87DF-D2076DB5810E}"/>
    <dgm:cxn modelId="{CAFC29C2-3589-4B0A-95D8-BED60BC48F2B}" type="presOf" srcId="{E4FDF05F-AB8C-4E2E-A43B-82E163D4A862}" destId="{7E940BCF-B7E6-43B4-8695-E54D6CB45A8A}" srcOrd="0" destOrd="0" presId="urn:microsoft.com/office/officeart/2016/7/layout/AccentHomeChevronProcess"/>
    <dgm:cxn modelId="{3FF8A1C9-0C67-45B6-BA29-42116AE2E950}" type="presOf" srcId="{013D4529-16CE-4802-B97D-478FA1FF9473}" destId="{46D55E4C-7400-485E-B8E8-F6E9B26FA508}" srcOrd="0" destOrd="0" presId="urn:microsoft.com/office/officeart/2016/7/layout/AccentHomeChevronProcess"/>
    <dgm:cxn modelId="{8E1A9DCA-03FD-422D-9C58-B362C8E15D58}" type="presOf" srcId="{556FD216-4420-4B21-B569-9B37B5E6C06F}" destId="{AD562439-C1B0-4CDE-9064-656782003DD1}" srcOrd="0" destOrd="0" presId="urn:microsoft.com/office/officeart/2016/7/layout/AccentHomeChevronProcess"/>
    <dgm:cxn modelId="{3C83FACA-61E2-491E-A363-0DFFCDB6D2F1}" srcId="{3E8A695C-738D-454F-AFFE-0D3E6D23AA15}" destId="{97D5D259-C0BE-4186-A6ED-CFED4FB8F33D}" srcOrd="9" destOrd="0" parTransId="{FE85094B-F374-4AD2-9C90-8417D6C20A23}" sibTransId="{C2FA2A88-D727-419A-9B90-FDFE3459431F}"/>
    <dgm:cxn modelId="{59AF4DD7-8D11-4E2F-BCE1-8BF15C71ED70}" srcId="{131034C1-CA5C-46D4-A8DF-A9F2DB56DECD}" destId="{42437EEE-99BA-42BA-A198-4BCB26991633}" srcOrd="0" destOrd="0" parTransId="{8B53F04F-7854-4368-A82E-0AF0C3FDAB4E}" sibTransId="{B8C37A32-DB68-4ED5-88F4-6E055029C6F8}"/>
    <dgm:cxn modelId="{B2BD66D9-3992-4DD3-9FFC-D4EC5EFAE021}" type="presOf" srcId="{1BB3DDBC-E3A5-4896-95DB-92604BD0E460}" destId="{8CCD0259-C4A7-4679-B32D-F407F6E47340}" srcOrd="0" destOrd="0" presId="urn:microsoft.com/office/officeart/2016/7/layout/AccentHomeChevronProcess"/>
    <dgm:cxn modelId="{815849DA-1B73-4D90-9B38-01027C547A22}" type="presOf" srcId="{F92ED33C-AB27-4034-BAF1-AF69D52239B8}" destId="{0DFC40CD-5608-47C3-975F-05B2B801ABB3}" srcOrd="0" destOrd="0" presId="urn:microsoft.com/office/officeart/2016/7/layout/AccentHomeChevronProcess"/>
    <dgm:cxn modelId="{77D3AAE4-28F8-4CB9-92C8-C0E279AF6459}" type="presOf" srcId="{0AD50E3F-7C1D-4819-9EFC-F9D9A47051B3}" destId="{CF02EA7D-E88B-4859-A979-5523F6FD5D8D}" srcOrd="0" destOrd="0" presId="urn:microsoft.com/office/officeart/2016/7/layout/AccentHomeChevronProcess"/>
    <dgm:cxn modelId="{FA60F6EA-D349-488B-86C0-AF7E29E93836}" type="presOf" srcId="{F9116FCA-732A-4824-BF86-3BDE49939E50}" destId="{EFAF723B-653D-4224-9663-D8B241D86181}" srcOrd="0" destOrd="0" presId="urn:microsoft.com/office/officeart/2016/7/layout/AccentHomeChevronProcess"/>
    <dgm:cxn modelId="{6AF53EEE-A41F-4C52-B74B-F92DF9D0FDDF}" type="presOf" srcId="{646351A9-F9A8-4471-A25F-1669593EFB2C}" destId="{6820B266-AEE0-4ED6-9033-F44B0742BEA1}" srcOrd="0" destOrd="0" presId="urn:microsoft.com/office/officeart/2016/7/layout/AccentHomeChevronProcess"/>
    <dgm:cxn modelId="{F0D1E5F6-8BC5-4193-95CF-F5E115CC24D1}" type="presOf" srcId="{E5231CCE-CAA4-456E-A2C0-F58AA0744306}" destId="{E8540BD0-CC1B-4186-857F-90F2ACEFE830}" srcOrd="0" destOrd="0" presId="urn:microsoft.com/office/officeart/2016/7/layout/AccentHomeChevronProcess"/>
    <dgm:cxn modelId="{69A72BFF-1808-4803-BBD1-703FE03358DA}" srcId="{3E8A695C-738D-454F-AFFE-0D3E6D23AA15}" destId="{131034C1-CA5C-46D4-A8DF-A9F2DB56DECD}" srcOrd="10" destOrd="0" parTransId="{CEC39246-4376-4876-8404-62E6F99B0D1F}" sibTransId="{296D610C-5621-4EFB-8DFE-0083B19D00B7}"/>
    <dgm:cxn modelId="{5BEBCD4A-141A-478F-B879-4C6F01140C18}" type="presParOf" srcId="{A49EBB66-D637-4845-86E2-8660C02916C2}" destId="{83BF668D-620B-49ED-B6A9-36290BCCB91D}" srcOrd="0" destOrd="0" presId="urn:microsoft.com/office/officeart/2016/7/layout/AccentHomeChevronProcess"/>
    <dgm:cxn modelId="{C736403D-45CC-47C5-BE1C-FBED7C91CD06}" type="presParOf" srcId="{83BF668D-620B-49ED-B6A9-36290BCCB91D}" destId="{A4968E96-4306-483D-9328-766865393313}" srcOrd="0" destOrd="0" presId="urn:microsoft.com/office/officeart/2016/7/layout/AccentHomeChevronProcess"/>
    <dgm:cxn modelId="{E4F65BD5-DE86-4F6F-B2D0-2804C6970186}" type="presParOf" srcId="{83BF668D-620B-49ED-B6A9-36290BCCB91D}" destId="{01215CE6-EA99-462A-A021-45388CE6FF2D}" srcOrd="1" destOrd="0" presId="urn:microsoft.com/office/officeart/2016/7/layout/AccentHomeChevronProcess"/>
    <dgm:cxn modelId="{28708BA7-8F87-4CD3-832B-67D835E0A3A7}" type="presParOf" srcId="{83BF668D-620B-49ED-B6A9-36290BCCB91D}" destId="{5185278C-CF90-4E3C-84AE-D9F5D46C4C7F}" srcOrd="2" destOrd="0" presId="urn:microsoft.com/office/officeart/2016/7/layout/AccentHomeChevronProcess"/>
    <dgm:cxn modelId="{BC2122DF-8A29-4457-98B2-DD20BD5359C4}" type="presParOf" srcId="{83BF668D-620B-49ED-B6A9-36290BCCB91D}" destId="{FFE2E3C7-35DC-4C89-BBEB-878787EBC6B3}" srcOrd="3" destOrd="0" presId="urn:microsoft.com/office/officeart/2016/7/layout/AccentHomeChevronProcess"/>
    <dgm:cxn modelId="{0F11DDA9-DF14-4326-B72C-751DE982CD7C}" type="presParOf" srcId="{A49EBB66-D637-4845-86E2-8660C02916C2}" destId="{33357ABF-F1F3-489D-A671-77211032A71C}" srcOrd="1" destOrd="0" presId="urn:microsoft.com/office/officeart/2016/7/layout/AccentHomeChevronProcess"/>
    <dgm:cxn modelId="{0DF8EE38-1C96-4BEF-9B04-FB05903FB947}" type="presParOf" srcId="{A49EBB66-D637-4845-86E2-8660C02916C2}" destId="{9D213861-9E48-48A2-8D5D-260F614E964F}" srcOrd="2" destOrd="0" presId="urn:microsoft.com/office/officeart/2016/7/layout/AccentHomeChevronProcess"/>
    <dgm:cxn modelId="{082CB3AE-8415-4D3C-B5F7-EE8177A8FF14}" type="presParOf" srcId="{9D213861-9E48-48A2-8D5D-260F614E964F}" destId="{0BFC3995-7A51-4BD2-AE97-D9D3092A6B62}" srcOrd="0" destOrd="0" presId="urn:microsoft.com/office/officeart/2016/7/layout/AccentHomeChevronProcess"/>
    <dgm:cxn modelId="{989ABEDE-68B2-488F-98C9-72B2B337023E}" type="presParOf" srcId="{9D213861-9E48-48A2-8D5D-260F614E964F}" destId="{ADCA35D3-BBF1-4457-8C38-D2B643F8E445}" srcOrd="1" destOrd="0" presId="urn:microsoft.com/office/officeart/2016/7/layout/AccentHomeChevronProcess"/>
    <dgm:cxn modelId="{FAE31DAD-C271-446A-954E-BF76C25A36D9}" type="presParOf" srcId="{9D213861-9E48-48A2-8D5D-260F614E964F}" destId="{6820B266-AEE0-4ED6-9033-F44B0742BEA1}" srcOrd="2" destOrd="0" presId="urn:microsoft.com/office/officeart/2016/7/layout/AccentHomeChevronProcess"/>
    <dgm:cxn modelId="{8337C96E-6029-40D5-BC51-DD556DF09B55}" type="presParOf" srcId="{9D213861-9E48-48A2-8D5D-260F614E964F}" destId="{7948AC83-3DC2-448D-B328-B5698FD5277C}" srcOrd="3" destOrd="0" presId="urn:microsoft.com/office/officeart/2016/7/layout/AccentHomeChevronProcess"/>
    <dgm:cxn modelId="{D9533D9C-DB35-46E5-AB92-5AC2B687F062}" type="presParOf" srcId="{A49EBB66-D637-4845-86E2-8660C02916C2}" destId="{802DBD35-8D34-4EB0-AF87-888AFCA12D9A}" srcOrd="3" destOrd="0" presId="urn:microsoft.com/office/officeart/2016/7/layout/AccentHomeChevronProcess"/>
    <dgm:cxn modelId="{7C5BDB79-AADC-44F7-8257-A73701CDDDA0}" type="presParOf" srcId="{A49EBB66-D637-4845-86E2-8660C02916C2}" destId="{2A3392D2-F599-4030-B123-0DF5F6A06E0F}" srcOrd="4" destOrd="0" presId="urn:microsoft.com/office/officeart/2016/7/layout/AccentHomeChevronProcess"/>
    <dgm:cxn modelId="{3823B541-6A67-42C2-8A27-2177F41457D9}" type="presParOf" srcId="{2A3392D2-F599-4030-B123-0DF5F6A06E0F}" destId="{C3B9ECBB-457B-4791-8E20-C6F5BFC227D7}" srcOrd="0" destOrd="0" presId="urn:microsoft.com/office/officeart/2016/7/layout/AccentHomeChevronProcess"/>
    <dgm:cxn modelId="{C33B6364-D388-4E9D-9A72-82EE98BD4878}" type="presParOf" srcId="{2A3392D2-F599-4030-B123-0DF5F6A06E0F}" destId="{719AB2BC-B1BD-4CB5-8D22-2105D2B7E164}" srcOrd="1" destOrd="0" presId="urn:microsoft.com/office/officeart/2016/7/layout/AccentHomeChevronProcess"/>
    <dgm:cxn modelId="{CB64DA7A-17DE-4E5B-BBE0-56F2B6D241D6}" type="presParOf" srcId="{2A3392D2-F599-4030-B123-0DF5F6A06E0F}" destId="{B9BC5522-571B-453C-AC01-B865E6B992CB}" srcOrd="2" destOrd="0" presId="urn:microsoft.com/office/officeart/2016/7/layout/AccentHomeChevronProcess"/>
    <dgm:cxn modelId="{CACB3327-1300-4E0B-AC0C-E664B93AD531}" type="presParOf" srcId="{2A3392D2-F599-4030-B123-0DF5F6A06E0F}" destId="{EAD61A8A-2EA5-460B-A9DD-7CA744E81DB3}" srcOrd="3" destOrd="0" presId="urn:microsoft.com/office/officeart/2016/7/layout/AccentHomeChevronProcess"/>
    <dgm:cxn modelId="{79059664-2BD0-4A8C-AC72-9ACFF8805681}" type="presParOf" srcId="{A49EBB66-D637-4845-86E2-8660C02916C2}" destId="{D86E31DD-08A2-4DA5-8BCB-ED076A7D4186}" srcOrd="5" destOrd="0" presId="urn:microsoft.com/office/officeart/2016/7/layout/AccentHomeChevronProcess"/>
    <dgm:cxn modelId="{57426C78-5859-4711-9222-8591A4A46424}" type="presParOf" srcId="{A49EBB66-D637-4845-86E2-8660C02916C2}" destId="{59F1806C-3C3E-4D68-B592-F391AECECF15}" srcOrd="6" destOrd="0" presId="urn:microsoft.com/office/officeart/2016/7/layout/AccentHomeChevronProcess"/>
    <dgm:cxn modelId="{D828B527-8EB4-444C-A251-F3BE4BFE1FB8}" type="presParOf" srcId="{59F1806C-3C3E-4D68-B592-F391AECECF15}" destId="{C9ED6189-D91A-4440-BE9E-401AB9CC59FF}" srcOrd="0" destOrd="0" presId="urn:microsoft.com/office/officeart/2016/7/layout/AccentHomeChevronProcess"/>
    <dgm:cxn modelId="{13AA9924-8BA4-4E18-BD6B-E414E6CC3EB4}" type="presParOf" srcId="{59F1806C-3C3E-4D68-B592-F391AECECF15}" destId="{7E940BCF-B7E6-43B4-8695-E54D6CB45A8A}" srcOrd="1" destOrd="0" presId="urn:microsoft.com/office/officeart/2016/7/layout/AccentHomeChevronProcess"/>
    <dgm:cxn modelId="{EF6A0DA5-461C-4476-A2AB-6BE3D3EA6AC3}" type="presParOf" srcId="{59F1806C-3C3E-4D68-B592-F391AECECF15}" destId="{6F36F683-90C4-476B-99F3-37CF1FF05627}" srcOrd="2" destOrd="0" presId="urn:microsoft.com/office/officeart/2016/7/layout/AccentHomeChevronProcess"/>
    <dgm:cxn modelId="{8F7A7DA7-71F8-474D-A8AE-194965B675D2}" type="presParOf" srcId="{59F1806C-3C3E-4D68-B592-F391AECECF15}" destId="{06612462-0906-4517-B0FA-0989669972F6}" srcOrd="3" destOrd="0" presId="urn:microsoft.com/office/officeart/2016/7/layout/AccentHomeChevronProcess"/>
    <dgm:cxn modelId="{DDBE66AE-B1AA-4071-9F1F-DDDEF8D62DF7}" type="presParOf" srcId="{A49EBB66-D637-4845-86E2-8660C02916C2}" destId="{737C44C5-0F0E-4AF7-ADDA-EFA44386F44A}" srcOrd="7" destOrd="0" presId="urn:microsoft.com/office/officeart/2016/7/layout/AccentHomeChevronProcess"/>
    <dgm:cxn modelId="{C45EFBA7-1F51-411A-A2ED-74C432239DC4}" type="presParOf" srcId="{A49EBB66-D637-4845-86E2-8660C02916C2}" destId="{C06809A2-3F68-44A7-9F0A-471204144E18}" srcOrd="8" destOrd="0" presId="urn:microsoft.com/office/officeart/2016/7/layout/AccentHomeChevronProcess"/>
    <dgm:cxn modelId="{A5516BF4-49B6-4B04-87D6-B74ED5BB61A8}" type="presParOf" srcId="{C06809A2-3F68-44A7-9F0A-471204144E18}" destId="{61F2656D-15B4-46E5-A29A-FA20559DD379}" srcOrd="0" destOrd="0" presId="urn:microsoft.com/office/officeart/2016/7/layout/AccentHomeChevronProcess"/>
    <dgm:cxn modelId="{53DE1F13-A913-4F60-8995-8F5DB9628CB0}" type="presParOf" srcId="{C06809A2-3F68-44A7-9F0A-471204144E18}" destId="{CF02EA7D-E88B-4859-A979-5523F6FD5D8D}" srcOrd="1" destOrd="0" presId="urn:microsoft.com/office/officeart/2016/7/layout/AccentHomeChevronProcess"/>
    <dgm:cxn modelId="{ABE4EEAD-38FB-48F2-BBF4-EF576D8B9CBE}" type="presParOf" srcId="{C06809A2-3F68-44A7-9F0A-471204144E18}" destId="{2E6021BF-A1B7-427A-B028-D3E501BC6E30}" srcOrd="2" destOrd="0" presId="urn:microsoft.com/office/officeart/2016/7/layout/AccentHomeChevronProcess"/>
    <dgm:cxn modelId="{9F7D9E2C-67E8-41B2-A7E3-B5575681FE31}" type="presParOf" srcId="{C06809A2-3F68-44A7-9F0A-471204144E18}" destId="{D69582B7-D717-40D0-AD09-9DC17F0693E1}" srcOrd="3" destOrd="0" presId="urn:microsoft.com/office/officeart/2016/7/layout/AccentHomeChevronProcess"/>
    <dgm:cxn modelId="{FBBA52D1-603C-4050-B6A8-CECBC312EF7D}" type="presParOf" srcId="{A49EBB66-D637-4845-86E2-8660C02916C2}" destId="{521D3DB3-7125-422C-9FA5-518531A6FEED}" srcOrd="9" destOrd="0" presId="urn:microsoft.com/office/officeart/2016/7/layout/AccentHomeChevronProcess"/>
    <dgm:cxn modelId="{C6D27226-3627-4C25-8972-08AF6B81A42F}" type="presParOf" srcId="{A49EBB66-D637-4845-86E2-8660C02916C2}" destId="{2EA23518-12F9-407C-8067-50A07FEAA9A9}" srcOrd="10" destOrd="0" presId="urn:microsoft.com/office/officeart/2016/7/layout/AccentHomeChevronProcess"/>
    <dgm:cxn modelId="{12DE71D5-B320-4D08-956A-B240891E7C04}" type="presParOf" srcId="{2EA23518-12F9-407C-8067-50A07FEAA9A9}" destId="{279FB3BF-0AE2-43FF-AE1D-E36BDFB94BDA}" srcOrd="0" destOrd="0" presId="urn:microsoft.com/office/officeart/2016/7/layout/AccentHomeChevronProcess"/>
    <dgm:cxn modelId="{B90F4ABC-6595-4D81-B25C-9358E207F171}" type="presParOf" srcId="{2EA23518-12F9-407C-8067-50A07FEAA9A9}" destId="{46D55E4C-7400-485E-B8E8-F6E9B26FA508}" srcOrd="1" destOrd="0" presId="urn:microsoft.com/office/officeart/2016/7/layout/AccentHomeChevronProcess"/>
    <dgm:cxn modelId="{DB8A9B53-AE3C-4C36-91F1-6BA905573FD5}" type="presParOf" srcId="{2EA23518-12F9-407C-8067-50A07FEAA9A9}" destId="{E8540BD0-CC1B-4186-857F-90F2ACEFE830}" srcOrd="2" destOrd="0" presId="urn:microsoft.com/office/officeart/2016/7/layout/AccentHomeChevronProcess"/>
    <dgm:cxn modelId="{236BA8E1-DA19-4C4A-A0D1-ACC7B920C0FD}" type="presParOf" srcId="{2EA23518-12F9-407C-8067-50A07FEAA9A9}" destId="{8F68489F-9BEC-483B-81EF-EEEF093632BA}" srcOrd="3" destOrd="0" presId="urn:microsoft.com/office/officeart/2016/7/layout/AccentHomeChevronProcess"/>
    <dgm:cxn modelId="{D7FE0442-36A5-4561-8631-FD7267620332}" type="presParOf" srcId="{A49EBB66-D637-4845-86E2-8660C02916C2}" destId="{1ACF7920-9370-4E33-BD36-26DB3A79F1B7}" srcOrd="11" destOrd="0" presId="urn:microsoft.com/office/officeart/2016/7/layout/AccentHomeChevronProcess"/>
    <dgm:cxn modelId="{C5697509-4132-4B90-828F-A26451A9F6DB}" type="presParOf" srcId="{A49EBB66-D637-4845-86E2-8660C02916C2}" destId="{90B43756-27BA-4E17-9EDE-C70AA5CF1135}" srcOrd="12" destOrd="0" presId="urn:microsoft.com/office/officeart/2016/7/layout/AccentHomeChevronProcess"/>
    <dgm:cxn modelId="{896C01CE-6594-418B-9D86-7F9851DAAA9A}" type="presParOf" srcId="{90B43756-27BA-4E17-9EDE-C70AA5CF1135}" destId="{AE23C47F-2D36-4271-9458-B3B3F4F3EB4A}" srcOrd="0" destOrd="0" presId="urn:microsoft.com/office/officeart/2016/7/layout/AccentHomeChevronProcess"/>
    <dgm:cxn modelId="{79239007-54A3-49B1-BB42-9EDDE7DD1499}" type="presParOf" srcId="{90B43756-27BA-4E17-9EDE-C70AA5CF1135}" destId="{432C445A-AFC3-4B57-9533-CC78E9752E44}" srcOrd="1" destOrd="0" presId="urn:microsoft.com/office/officeart/2016/7/layout/AccentHomeChevronProcess"/>
    <dgm:cxn modelId="{A14CD861-40BB-439B-9813-6EAB242B4DEF}" type="presParOf" srcId="{90B43756-27BA-4E17-9EDE-C70AA5CF1135}" destId="{AD562439-C1B0-4CDE-9064-656782003DD1}" srcOrd="2" destOrd="0" presId="urn:microsoft.com/office/officeart/2016/7/layout/AccentHomeChevronProcess"/>
    <dgm:cxn modelId="{80CABB4B-2D29-48B2-BA36-4096A14AEACA}" type="presParOf" srcId="{90B43756-27BA-4E17-9EDE-C70AA5CF1135}" destId="{2E23339C-1236-420B-8BE9-F800006DE409}" srcOrd="3" destOrd="0" presId="urn:microsoft.com/office/officeart/2016/7/layout/AccentHomeChevronProcess"/>
    <dgm:cxn modelId="{18F178C6-10CD-42B4-80D4-B103AEE3AB63}" type="presParOf" srcId="{A49EBB66-D637-4845-86E2-8660C02916C2}" destId="{C2033812-88B8-4D3B-9918-1017EDC25629}" srcOrd="13" destOrd="0" presId="urn:microsoft.com/office/officeart/2016/7/layout/AccentHomeChevronProcess"/>
    <dgm:cxn modelId="{E4C27367-1CD1-49FE-8211-98A46D3F98F7}" type="presParOf" srcId="{A49EBB66-D637-4845-86E2-8660C02916C2}" destId="{E3CA501F-C9C8-4767-BD64-219750EE906E}" srcOrd="14" destOrd="0" presId="urn:microsoft.com/office/officeart/2016/7/layout/AccentHomeChevronProcess"/>
    <dgm:cxn modelId="{6B60B3F4-7854-44B6-A91B-F50B4F585403}" type="presParOf" srcId="{E3CA501F-C9C8-4767-BD64-219750EE906E}" destId="{8E19068C-FE5A-4C98-AD86-1383F4779C29}" srcOrd="0" destOrd="0" presId="urn:microsoft.com/office/officeart/2016/7/layout/AccentHomeChevronProcess"/>
    <dgm:cxn modelId="{02675942-3E2C-46B2-AA45-2A9958641447}" type="presParOf" srcId="{E3CA501F-C9C8-4767-BD64-219750EE906E}" destId="{0DFC40CD-5608-47C3-975F-05B2B801ABB3}" srcOrd="1" destOrd="0" presId="urn:microsoft.com/office/officeart/2016/7/layout/AccentHomeChevronProcess"/>
    <dgm:cxn modelId="{1E424CDA-4367-485A-9646-8AEA12C814AE}" type="presParOf" srcId="{E3CA501F-C9C8-4767-BD64-219750EE906E}" destId="{CAD8DE85-1ED1-47C7-ACE6-E6D553B9E6C2}" srcOrd="2" destOrd="0" presId="urn:microsoft.com/office/officeart/2016/7/layout/AccentHomeChevronProcess"/>
    <dgm:cxn modelId="{097EF628-7E33-4F52-9088-ED41CB441F9B}" type="presParOf" srcId="{E3CA501F-C9C8-4767-BD64-219750EE906E}" destId="{EFD9E5DF-5116-460B-AE8F-EE40F672D661}" srcOrd="3" destOrd="0" presId="urn:microsoft.com/office/officeart/2016/7/layout/AccentHomeChevronProcess"/>
    <dgm:cxn modelId="{67DBE37E-88BE-4CF5-BD4B-DC30DD7E41FD}" type="presParOf" srcId="{A49EBB66-D637-4845-86E2-8660C02916C2}" destId="{86289B32-16C4-4BC2-8394-92D66A29ED46}" srcOrd="15" destOrd="0" presId="urn:microsoft.com/office/officeart/2016/7/layout/AccentHomeChevronProcess"/>
    <dgm:cxn modelId="{3C1EC11B-DF5D-42BC-BC3A-7FE9232DE94A}" type="presParOf" srcId="{A49EBB66-D637-4845-86E2-8660C02916C2}" destId="{D882BF8F-8F88-4773-BA8A-78928844E11A}" srcOrd="16" destOrd="0" presId="urn:microsoft.com/office/officeart/2016/7/layout/AccentHomeChevronProcess"/>
    <dgm:cxn modelId="{BEEA46BE-2ECD-4C87-B6CE-8013E85CA01E}" type="presParOf" srcId="{D882BF8F-8F88-4773-BA8A-78928844E11A}" destId="{5BB19BA0-F464-4210-B9F2-5A1E54B6DD4F}" srcOrd="0" destOrd="0" presId="urn:microsoft.com/office/officeart/2016/7/layout/AccentHomeChevronProcess"/>
    <dgm:cxn modelId="{696BC904-4778-473F-9135-F3AD7847433F}" type="presParOf" srcId="{D882BF8F-8F88-4773-BA8A-78928844E11A}" destId="{F58A2502-6C47-49AD-BE22-520CE94949D3}" srcOrd="1" destOrd="0" presId="urn:microsoft.com/office/officeart/2016/7/layout/AccentHomeChevronProcess"/>
    <dgm:cxn modelId="{28E0E083-949F-458E-AF07-CD7CB82F0E85}" type="presParOf" srcId="{D882BF8F-8F88-4773-BA8A-78928844E11A}" destId="{8CCD0259-C4A7-4679-B32D-F407F6E47340}" srcOrd="2" destOrd="0" presId="urn:microsoft.com/office/officeart/2016/7/layout/AccentHomeChevronProcess"/>
    <dgm:cxn modelId="{BBC2E69A-47CC-4D6B-8E1F-1859DA6FBF54}" type="presParOf" srcId="{D882BF8F-8F88-4773-BA8A-78928844E11A}" destId="{F6F82C05-6E76-4679-BCDE-6C717E00A907}" srcOrd="3" destOrd="0" presId="urn:microsoft.com/office/officeart/2016/7/layout/AccentHomeChevronProcess"/>
    <dgm:cxn modelId="{289C6436-2BBA-4754-8ED6-547501628C84}" type="presParOf" srcId="{A49EBB66-D637-4845-86E2-8660C02916C2}" destId="{2472FEEE-3ECD-454F-8759-2E7114557E98}" srcOrd="17" destOrd="0" presId="urn:microsoft.com/office/officeart/2016/7/layout/AccentHomeChevronProcess"/>
    <dgm:cxn modelId="{E2548C72-7F0B-4555-A1A0-FE17F31B2AE9}" type="presParOf" srcId="{A49EBB66-D637-4845-86E2-8660C02916C2}" destId="{AC8E63A1-16F7-4099-AE91-409E7DA4E69E}" srcOrd="18" destOrd="0" presId="urn:microsoft.com/office/officeart/2016/7/layout/AccentHomeChevronProcess"/>
    <dgm:cxn modelId="{9B1BAB02-3C0E-4F11-8FD8-0142EF36742C}" type="presParOf" srcId="{AC8E63A1-16F7-4099-AE91-409E7DA4E69E}" destId="{72ED259F-8ABF-4FBB-B7F7-6EF836910EEC}" srcOrd="0" destOrd="0" presId="urn:microsoft.com/office/officeart/2016/7/layout/AccentHomeChevronProcess"/>
    <dgm:cxn modelId="{F930B769-C876-4DD3-8A72-AEE734E285A6}" type="presParOf" srcId="{AC8E63A1-16F7-4099-AE91-409E7DA4E69E}" destId="{7295040A-8A8A-411B-A689-0E88D205829F}" srcOrd="1" destOrd="0" presId="urn:microsoft.com/office/officeart/2016/7/layout/AccentHomeChevronProcess"/>
    <dgm:cxn modelId="{C375089E-83A3-4CF3-A867-F1E30CEAB1E4}" type="presParOf" srcId="{AC8E63A1-16F7-4099-AE91-409E7DA4E69E}" destId="{EFAF723B-653D-4224-9663-D8B241D86181}" srcOrd="2" destOrd="0" presId="urn:microsoft.com/office/officeart/2016/7/layout/AccentHomeChevronProcess"/>
    <dgm:cxn modelId="{CF446AFC-9755-4106-93AF-788A7B50F783}" type="presParOf" srcId="{AC8E63A1-16F7-4099-AE91-409E7DA4E69E}" destId="{B23BFF3B-3D58-4476-9802-A296B512AFC8}" srcOrd="3" destOrd="0" presId="urn:microsoft.com/office/officeart/2016/7/layout/AccentHomeChevronProcess"/>
    <dgm:cxn modelId="{FFBE0917-463C-4C5A-8276-9FC263C6920C}" type="presParOf" srcId="{A49EBB66-D637-4845-86E2-8660C02916C2}" destId="{35B2227A-43AC-4802-B403-8F711B2E9CAC}" srcOrd="19" destOrd="0" presId="urn:microsoft.com/office/officeart/2016/7/layout/AccentHomeChevronProcess"/>
    <dgm:cxn modelId="{3A9CF6B8-7155-4AE7-BD6C-B9054823F165}" type="presParOf" srcId="{A49EBB66-D637-4845-86E2-8660C02916C2}" destId="{7AC41A7E-ED48-4EE5-824A-ED406EFDBA19}" srcOrd="20" destOrd="0" presId="urn:microsoft.com/office/officeart/2016/7/layout/AccentHomeChevronProcess"/>
    <dgm:cxn modelId="{1F2F3CCD-F181-43BB-B37D-F6C7420C6EDD}" type="presParOf" srcId="{7AC41A7E-ED48-4EE5-824A-ED406EFDBA19}" destId="{D6CCB11F-9CE6-486E-A0B4-03526C2FB6C2}" srcOrd="0" destOrd="0" presId="urn:microsoft.com/office/officeart/2016/7/layout/AccentHomeChevronProcess"/>
    <dgm:cxn modelId="{D2042A75-79D2-40DE-A5D4-2EC72FC97DC0}" type="presParOf" srcId="{7AC41A7E-ED48-4EE5-824A-ED406EFDBA19}" destId="{90D2D4A3-4BD2-4DFE-A55F-2218AEC54C8F}" srcOrd="1" destOrd="0" presId="urn:microsoft.com/office/officeart/2016/7/layout/AccentHomeChevronProcess"/>
    <dgm:cxn modelId="{1DB0C24C-B981-4D81-8978-20C70B68540C}" type="presParOf" srcId="{7AC41A7E-ED48-4EE5-824A-ED406EFDBA19}" destId="{71EF2854-8857-4D5E-9625-A90C0EA22B08}" srcOrd="2" destOrd="0" presId="urn:microsoft.com/office/officeart/2016/7/layout/AccentHomeChevronProcess"/>
    <dgm:cxn modelId="{FB7998D5-3E7C-4794-87C4-B5FC71C440C2}" type="presParOf" srcId="{7AC41A7E-ED48-4EE5-824A-ED406EFDBA19}" destId="{376A34C7-6628-47A0-8D55-0F4D94FB4EFD}" srcOrd="3" destOrd="0" presId="urn:microsoft.com/office/officeart/2016/7/layout/AccentHomeChevro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968E96-4306-483D-9328-766865393313}">
      <dsp:nvSpPr>
        <dsp:cNvPr id="0" name=""/>
        <dsp:cNvSpPr/>
      </dsp:nvSpPr>
      <dsp:spPr>
        <a:xfrm rot="5400000">
          <a:off x="-825336" y="1596993"/>
          <a:ext cx="1734931" cy="8310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215CE6-EA99-462A-A021-45388CE6FF2D}">
      <dsp:nvSpPr>
        <dsp:cNvPr id="0" name=""/>
        <dsp:cNvSpPr/>
      </dsp:nvSpPr>
      <dsp:spPr>
        <a:xfrm>
          <a:off x="576" y="2506012"/>
          <a:ext cx="1038836" cy="578310"/>
        </a:xfrm>
        <a:prstGeom prst="homePlate">
          <a:avLst>
            <a:gd name="adj" fmla="val 2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1992</a:t>
          </a:r>
        </a:p>
      </dsp:txBody>
      <dsp:txXfrm>
        <a:off x="576" y="2506012"/>
        <a:ext cx="966547" cy="578310"/>
      </dsp:txXfrm>
    </dsp:sp>
    <dsp:sp modelId="{5185278C-CF90-4E3C-84AE-D9F5D46C4C7F}">
      <dsp:nvSpPr>
        <dsp:cNvPr id="0" name=""/>
        <dsp:cNvSpPr/>
      </dsp:nvSpPr>
      <dsp:spPr>
        <a:xfrm>
          <a:off x="83683" y="820944"/>
          <a:ext cx="843535" cy="1635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rgbClr val="7030A0"/>
              </a:solidFill>
            </a:rPr>
            <a:t>Clean Vessel Act of 1992…. (Set funding; 2 years to obligate)</a:t>
          </a:r>
        </a:p>
      </dsp:txBody>
      <dsp:txXfrm>
        <a:off x="83683" y="820944"/>
        <a:ext cx="843535" cy="1635203"/>
      </dsp:txXfrm>
    </dsp:sp>
    <dsp:sp modelId="{0BFC3995-7A51-4BD2-AE97-D9D3092A6B62}">
      <dsp:nvSpPr>
        <dsp:cNvPr id="0" name=""/>
        <dsp:cNvSpPr/>
      </dsp:nvSpPr>
      <dsp:spPr>
        <a:xfrm rot="5400000">
          <a:off x="120005" y="1596993"/>
          <a:ext cx="1734931" cy="8310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DCA35D3-BBF1-4457-8C38-D2B643F8E445}">
      <dsp:nvSpPr>
        <dsp:cNvPr id="0" name=""/>
        <dsp:cNvSpPr/>
      </dsp:nvSpPr>
      <dsp:spPr>
        <a:xfrm>
          <a:off x="945917" y="2506012"/>
          <a:ext cx="1038836" cy="57831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1994</a:t>
          </a:r>
        </a:p>
      </dsp:txBody>
      <dsp:txXfrm>
        <a:off x="1090495" y="2506012"/>
        <a:ext cx="749681" cy="578310"/>
      </dsp:txXfrm>
    </dsp:sp>
    <dsp:sp modelId="{6820B266-AEE0-4ED6-9033-F44B0742BEA1}">
      <dsp:nvSpPr>
        <dsp:cNvPr id="0" name=""/>
        <dsp:cNvSpPr/>
      </dsp:nvSpPr>
      <dsp:spPr>
        <a:xfrm>
          <a:off x="1029024" y="820944"/>
          <a:ext cx="843535" cy="1635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accent4">
                  <a:lumMod val="75000"/>
                </a:schemeClr>
              </a:solidFill>
            </a:rPr>
            <a:t>CVA Regulation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accent4">
                  <a:lumMod val="75000"/>
                </a:schemeClr>
              </a:solidFill>
            </a:rPr>
            <a:t>&amp; </a:t>
          </a:r>
          <a:br>
            <a:rPr lang="en-US" sz="1100" b="1" kern="1200" dirty="0">
              <a:solidFill>
                <a:schemeClr val="accent4">
                  <a:lumMod val="75000"/>
                </a:schemeClr>
              </a:solidFill>
            </a:rPr>
          </a:br>
          <a:br>
            <a:rPr lang="en-US" sz="1100" b="1" kern="1200" dirty="0">
              <a:solidFill>
                <a:schemeClr val="accent4">
                  <a:lumMod val="75000"/>
                </a:schemeClr>
              </a:solidFill>
            </a:rPr>
          </a:br>
          <a:r>
            <a:rPr lang="en-US" sz="1100" b="1" kern="1200" dirty="0">
              <a:solidFill>
                <a:schemeClr val="accent4">
                  <a:lumMod val="75000"/>
                </a:schemeClr>
              </a:solidFill>
            </a:rPr>
            <a:t>CVA Technical Guidelines</a:t>
          </a:r>
          <a:br>
            <a:rPr lang="en-US" sz="1100" b="1" kern="1200" dirty="0">
              <a:solidFill>
                <a:schemeClr val="accent4">
                  <a:lumMod val="75000"/>
                </a:schemeClr>
              </a:solidFill>
            </a:rPr>
          </a:br>
          <a:endParaRPr lang="en-US" sz="1100" b="1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1029024" y="820944"/>
        <a:ext cx="843535" cy="1635203"/>
      </dsp:txXfrm>
    </dsp:sp>
    <dsp:sp modelId="{C3B9ECBB-457B-4791-8E20-C6F5BFC227D7}">
      <dsp:nvSpPr>
        <dsp:cNvPr id="0" name=""/>
        <dsp:cNvSpPr/>
      </dsp:nvSpPr>
      <dsp:spPr>
        <a:xfrm rot="5400000">
          <a:off x="1065347" y="1596993"/>
          <a:ext cx="1734931" cy="8310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19AB2BC-B1BD-4CB5-8D22-2105D2B7E164}">
      <dsp:nvSpPr>
        <dsp:cNvPr id="0" name=""/>
        <dsp:cNvSpPr/>
      </dsp:nvSpPr>
      <dsp:spPr>
        <a:xfrm>
          <a:off x="1891259" y="2506012"/>
          <a:ext cx="1038836" cy="57831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1997</a:t>
          </a:r>
        </a:p>
      </dsp:txBody>
      <dsp:txXfrm>
        <a:off x="2035837" y="2506012"/>
        <a:ext cx="749681" cy="578310"/>
      </dsp:txXfrm>
    </dsp:sp>
    <dsp:sp modelId="{B9BC5522-571B-453C-AC01-B865E6B992CB}">
      <dsp:nvSpPr>
        <dsp:cNvPr id="0" name=""/>
        <dsp:cNvSpPr/>
      </dsp:nvSpPr>
      <dsp:spPr>
        <a:xfrm>
          <a:off x="1974366" y="820944"/>
          <a:ext cx="843535" cy="1635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accent4">
                  <a:lumMod val="75000"/>
                </a:schemeClr>
              </a:solidFill>
            </a:rPr>
            <a:t>CVA Symbol Regulation</a:t>
          </a:r>
        </a:p>
      </dsp:txBody>
      <dsp:txXfrm>
        <a:off x="1974366" y="820944"/>
        <a:ext cx="843535" cy="1635203"/>
      </dsp:txXfrm>
    </dsp:sp>
    <dsp:sp modelId="{C9ED6189-D91A-4440-BE9E-401AB9CC59FF}">
      <dsp:nvSpPr>
        <dsp:cNvPr id="0" name=""/>
        <dsp:cNvSpPr/>
      </dsp:nvSpPr>
      <dsp:spPr>
        <a:xfrm rot="5400000">
          <a:off x="2010688" y="1596993"/>
          <a:ext cx="1734931" cy="8310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940BCF-B7E6-43B4-8695-E54D6CB45A8A}">
      <dsp:nvSpPr>
        <dsp:cNvPr id="0" name=""/>
        <dsp:cNvSpPr/>
      </dsp:nvSpPr>
      <dsp:spPr>
        <a:xfrm>
          <a:off x="2836601" y="2506012"/>
          <a:ext cx="1038836" cy="57831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1"/>
              </a:solidFill>
            </a:rPr>
            <a:t>1998</a:t>
          </a:r>
        </a:p>
      </dsp:txBody>
      <dsp:txXfrm>
        <a:off x="2981179" y="2506012"/>
        <a:ext cx="749681" cy="578310"/>
      </dsp:txXfrm>
    </dsp:sp>
    <dsp:sp modelId="{6F36F683-90C4-476B-99F3-37CF1FF05627}">
      <dsp:nvSpPr>
        <dsp:cNvPr id="0" name=""/>
        <dsp:cNvSpPr/>
      </dsp:nvSpPr>
      <dsp:spPr>
        <a:xfrm>
          <a:off x="2919707" y="820944"/>
          <a:ext cx="843535" cy="1635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rgbClr val="7030A0"/>
              </a:solidFill>
            </a:rPr>
            <a:t>TEA-21 (Set funding; 3 years to obligate)</a:t>
          </a:r>
        </a:p>
      </dsp:txBody>
      <dsp:txXfrm>
        <a:off x="2919707" y="820944"/>
        <a:ext cx="843535" cy="1635203"/>
      </dsp:txXfrm>
    </dsp:sp>
    <dsp:sp modelId="{61F2656D-15B4-46E5-A29A-FA20559DD379}">
      <dsp:nvSpPr>
        <dsp:cNvPr id="0" name=""/>
        <dsp:cNvSpPr/>
      </dsp:nvSpPr>
      <dsp:spPr>
        <a:xfrm rot="5400000">
          <a:off x="2956030" y="1596993"/>
          <a:ext cx="1734931" cy="8310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F02EA7D-E88B-4859-A979-5523F6FD5D8D}">
      <dsp:nvSpPr>
        <dsp:cNvPr id="0" name=""/>
        <dsp:cNvSpPr/>
      </dsp:nvSpPr>
      <dsp:spPr>
        <a:xfrm>
          <a:off x="3781942" y="2506012"/>
          <a:ext cx="1038836" cy="57831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2005</a:t>
          </a:r>
        </a:p>
      </dsp:txBody>
      <dsp:txXfrm>
        <a:off x="3926520" y="2506012"/>
        <a:ext cx="749681" cy="578310"/>
      </dsp:txXfrm>
    </dsp:sp>
    <dsp:sp modelId="{2E6021BF-A1B7-427A-B028-D3E501BC6E30}">
      <dsp:nvSpPr>
        <dsp:cNvPr id="0" name=""/>
        <dsp:cNvSpPr/>
      </dsp:nvSpPr>
      <dsp:spPr>
        <a:xfrm>
          <a:off x="3865049" y="820944"/>
          <a:ext cx="843535" cy="1635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rgbClr val="7030A0"/>
              </a:solidFill>
            </a:rPr>
            <a:t>SAFETEA-LU Act (2% funding; 3 years to obligate; removed coastal preference)</a:t>
          </a:r>
        </a:p>
      </dsp:txBody>
      <dsp:txXfrm>
        <a:off x="3865049" y="820944"/>
        <a:ext cx="843535" cy="1635203"/>
      </dsp:txXfrm>
    </dsp:sp>
    <dsp:sp modelId="{279FB3BF-0AE2-43FF-AE1D-E36BDFB94BDA}">
      <dsp:nvSpPr>
        <dsp:cNvPr id="0" name=""/>
        <dsp:cNvSpPr/>
      </dsp:nvSpPr>
      <dsp:spPr>
        <a:xfrm rot="5400000">
          <a:off x="3901371" y="1596993"/>
          <a:ext cx="1734931" cy="8310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6D55E4C-7400-485E-B8E8-F6E9B26FA508}">
      <dsp:nvSpPr>
        <dsp:cNvPr id="0" name=""/>
        <dsp:cNvSpPr/>
      </dsp:nvSpPr>
      <dsp:spPr>
        <a:xfrm>
          <a:off x="4727284" y="2506012"/>
          <a:ext cx="1038836" cy="57831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2015</a:t>
          </a:r>
        </a:p>
      </dsp:txBody>
      <dsp:txXfrm>
        <a:off x="4871862" y="2506012"/>
        <a:ext cx="749681" cy="578310"/>
      </dsp:txXfrm>
    </dsp:sp>
    <dsp:sp modelId="{E8540BD0-CC1B-4186-857F-90F2ACEFE830}">
      <dsp:nvSpPr>
        <dsp:cNvPr id="0" name=""/>
        <dsp:cNvSpPr/>
      </dsp:nvSpPr>
      <dsp:spPr>
        <a:xfrm>
          <a:off x="4810391" y="820944"/>
          <a:ext cx="843535" cy="1635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accent4">
                  <a:lumMod val="75000"/>
                </a:schemeClr>
              </a:solidFill>
            </a:rPr>
            <a:t>CVA Advanced Notice of Proposed Rulemaking</a:t>
          </a:r>
        </a:p>
      </dsp:txBody>
      <dsp:txXfrm>
        <a:off x="4810391" y="820944"/>
        <a:ext cx="843535" cy="1635203"/>
      </dsp:txXfrm>
    </dsp:sp>
    <dsp:sp modelId="{AE23C47F-2D36-4271-9458-B3B3F4F3EB4A}">
      <dsp:nvSpPr>
        <dsp:cNvPr id="0" name=""/>
        <dsp:cNvSpPr/>
      </dsp:nvSpPr>
      <dsp:spPr>
        <a:xfrm rot="5400000">
          <a:off x="4846713" y="1596993"/>
          <a:ext cx="1734931" cy="8310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32C445A-AFC3-4B57-9533-CC78E9752E44}">
      <dsp:nvSpPr>
        <dsp:cNvPr id="0" name=""/>
        <dsp:cNvSpPr/>
      </dsp:nvSpPr>
      <dsp:spPr>
        <a:xfrm>
          <a:off x="5672625" y="2506012"/>
          <a:ext cx="1038836" cy="57831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2015</a:t>
          </a:r>
        </a:p>
      </dsp:txBody>
      <dsp:txXfrm>
        <a:off x="5817203" y="2506012"/>
        <a:ext cx="749681" cy="578310"/>
      </dsp:txXfrm>
    </dsp:sp>
    <dsp:sp modelId="{AD562439-C1B0-4CDE-9064-656782003DD1}">
      <dsp:nvSpPr>
        <dsp:cNvPr id="0" name=""/>
        <dsp:cNvSpPr/>
      </dsp:nvSpPr>
      <dsp:spPr>
        <a:xfrm>
          <a:off x="5755732" y="820944"/>
          <a:ext cx="843535" cy="1635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rgbClr val="7030A0"/>
              </a:solidFill>
            </a:rPr>
            <a:t>FAST Act (CVA &amp; BIG combined for 4% funding; 3 years to obligate)</a:t>
          </a:r>
        </a:p>
      </dsp:txBody>
      <dsp:txXfrm>
        <a:off x="5755732" y="820944"/>
        <a:ext cx="843535" cy="1635203"/>
      </dsp:txXfrm>
    </dsp:sp>
    <dsp:sp modelId="{8E19068C-FE5A-4C98-AD86-1383F4779C29}">
      <dsp:nvSpPr>
        <dsp:cNvPr id="0" name=""/>
        <dsp:cNvSpPr/>
      </dsp:nvSpPr>
      <dsp:spPr>
        <a:xfrm rot="5400000">
          <a:off x="5792054" y="1596993"/>
          <a:ext cx="1734931" cy="8310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FC40CD-5608-47C3-975F-05B2B801ABB3}">
      <dsp:nvSpPr>
        <dsp:cNvPr id="0" name=""/>
        <dsp:cNvSpPr/>
      </dsp:nvSpPr>
      <dsp:spPr>
        <a:xfrm>
          <a:off x="6617967" y="2506012"/>
          <a:ext cx="1038836" cy="57831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2015 – 2017</a:t>
          </a:r>
        </a:p>
      </dsp:txBody>
      <dsp:txXfrm>
        <a:off x="6762545" y="2506012"/>
        <a:ext cx="749681" cy="578310"/>
      </dsp:txXfrm>
    </dsp:sp>
    <dsp:sp modelId="{CAD8DE85-1ED1-47C7-ACE6-E6D553B9E6C2}">
      <dsp:nvSpPr>
        <dsp:cNvPr id="0" name=""/>
        <dsp:cNvSpPr/>
      </dsp:nvSpPr>
      <dsp:spPr>
        <a:xfrm>
          <a:off x="6701074" y="820944"/>
          <a:ext cx="843535" cy="1181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</a:rPr>
            <a:t>Clean Vessel Act Regulation Review Team Engagement</a:t>
          </a:r>
          <a:br>
            <a:rPr lang="en-US" sz="1100" b="1" kern="1200" dirty="0">
              <a:solidFill>
                <a:schemeClr val="tx1"/>
              </a:solidFill>
            </a:rPr>
          </a:br>
          <a:r>
            <a:rPr lang="en-US" sz="1100" b="1" kern="1200" dirty="0">
              <a:solidFill>
                <a:schemeClr val="tx1"/>
              </a:solidFill>
            </a:rPr>
            <a:t>(Federal, State, industry, and partners)</a:t>
          </a:r>
        </a:p>
      </dsp:txBody>
      <dsp:txXfrm>
        <a:off x="6701074" y="820944"/>
        <a:ext cx="843535" cy="1181384"/>
      </dsp:txXfrm>
    </dsp:sp>
    <dsp:sp modelId="{5BB19BA0-F464-4210-B9F2-5A1E54B6DD4F}">
      <dsp:nvSpPr>
        <dsp:cNvPr id="0" name=""/>
        <dsp:cNvSpPr/>
      </dsp:nvSpPr>
      <dsp:spPr>
        <a:xfrm rot="5400000">
          <a:off x="6737396" y="1596993"/>
          <a:ext cx="1734931" cy="8310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58A2502-6C47-49AD-BE22-520CE94949D3}">
      <dsp:nvSpPr>
        <dsp:cNvPr id="0" name=""/>
        <dsp:cNvSpPr/>
      </dsp:nvSpPr>
      <dsp:spPr>
        <a:xfrm>
          <a:off x="7563308" y="2506012"/>
          <a:ext cx="1038836" cy="57831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2018 – 2021</a:t>
          </a:r>
        </a:p>
      </dsp:txBody>
      <dsp:txXfrm>
        <a:off x="7707886" y="2506012"/>
        <a:ext cx="749681" cy="578310"/>
      </dsp:txXfrm>
    </dsp:sp>
    <dsp:sp modelId="{8CCD0259-C4A7-4679-B32D-F407F6E47340}">
      <dsp:nvSpPr>
        <dsp:cNvPr id="0" name=""/>
        <dsp:cNvSpPr/>
      </dsp:nvSpPr>
      <dsp:spPr>
        <a:xfrm>
          <a:off x="7646415" y="820944"/>
          <a:ext cx="843535" cy="1181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</a:rPr>
            <a:t>CVA Regulation Update Delayed</a:t>
          </a:r>
        </a:p>
      </dsp:txBody>
      <dsp:txXfrm>
        <a:off x="7646415" y="820944"/>
        <a:ext cx="843535" cy="1181384"/>
      </dsp:txXfrm>
    </dsp:sp>
    <dsp:sp modelId="{72ED259F-8ABF-4FBB-B7F7-6EF836910EEC}">
      <dsp:nvSpPr>
        <dsp:cNvPr id="0" name=""/>
        <dsp:cNvSpPr/>
      </dsp:nvSpPr>
      <dsp:spPr>
        <a:xfrm rot="5400000">
          <a:off x="7682737" y="1596993"/>
          <a:ext cx="1734931" cy="8310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95040A-8A8A-411B-A689-0E88D205829F}">
      <dsp:nvSpPr>
        <dsp:cNvPr id="0" name=""/>
        <dsp:cNvSpPr/>
      </dsp:nvSpPr>
      <dsp:spPr>
        <a:xfrm>
          <a:off x="8508650" y="2506012"/>
          <a:ext cx="1038836" cy="57831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2022</a:t>
          </a:r>
        </a:p>
      </dsp:txBody>
      <dsp:txXfrm>
        <a:off x="8653228" y="2506012"/>
        <a:ext cx="749681" cy="578310"/>
      </dsp:txXfrm>
    </dsp:sp>
    <dsp:sp modelId="{EFAF723B-653D-4224-9663-D8B241D86181}">
      <dsp:nvSpPr>
        <dsp:cNvPr id="0" name=""/>
        <dsp:cNvSpPr/>
      </dsp:nvSpPr>
      <dsp:spPr>
        <a:xfrm>
          <a:off x="8591757" y="820944"/>
          <a:ext cx="843535" cy="1181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</a:rPr>
            <a:t>Meetings with WSFR, States, States Organization for Boating Access, and Fed. agencies; Hosted 7 Open Forum discussions</a:t>
          </a:r>
        </a:p>
      </dsp:txBody>
      <dsp:txXfrm>
        <a:off x="8591757" y="820944"/>
        <a:ext cx="843535" cy="1181384"/>
      </dsp:txXfrm>
    </dsp:sp>
    <dsp:sp modelId="{D6CCB11F-9CE6-486E-A0B4-03526C2FB6C2}">
      <dsp:nvSpPr>
        <dsp:cNvPr id="0" name=""/>
        <dsp:cNvSpPr/>
      </dsp:nvSpPr>
      <dsp:spPr>
        <a:xfrm rot="5400000">
          <a:off x="8628079" y="1596993"/>
          <a:ext cx="1734931" cy="8310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D2D4A3-4BD2-4DFE-A55F-2218AEC54C8F}">
      <dsp:nvSpPr>
        <dsp:cNvPr id="0" name=""/>
        <dsp:cNvSpPr/>
      </dsp:nvSpPr>
      <dsp:spPr>
        <a:xfrm>
          <a:off x="9453991" y="2506012"/>
          <a:ext cx="1038836" cy="578310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2023</a:t>
          </a:r>
        </a:p>
      </dsp:txBody>
      <dsp:txXfrm>
        <a:off x="9598569" y="2506012"/>
        <a:ext cx="749681" cy="578310"/>
      </dsp:txXfrm>
    </dsp:sp>
    <dsp:sp modelId="{71EF2854-8857-4D5E-9625-A90C0EA22B08}">
      <dsp:nvSpPr>
        <dsp:cNvPr id="0" name=""/>
        <dsp:cNvSpPr/>
      </dsp:nvSpPr>
      <dsp:spPr>
        <a:xfrm>
          <a:off x="9537098" y="820944"/>
          <a:ext cx="843535" cy="1181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</a:rPr>
            <a:t>Further engagement; Draft out for review and comment &amp; open forums;</a:t>
          </a:r>
          <a:br>
            <a:rPr lang="en-US" sz="1100" b="1" kern="1200" dirty="0">
              <a:solidFill>
                <a:schemeClr val="tx1"/>
              </a:solidFill>
            </a:rPr>
          </a:br>
          <a:r>
            <a:rPr lang="en-US" sz="1100" b="1" kern="1200" dirty="0">
              <a:solidFill>
                <a:schemeClr val="tx1"/>
              </a:solidFill>
            </a:rPr>
            <a:t>Comments addressed; Rule prepared for Federal Register</a:t>
          </a:r>
        </a:p>
      </dsp:txBody>
      <dsp:txXfrm>
        <a:off x="9537098" y="820944"/>
        <a:ext cx="843535" cy="1181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AccentHomeChevronProcess">
  <dgm:title val="Accent Home Chevron Process"/>
  <dgm:desc val="Use to show a progression; a timeline; sequential steps in a task, process, or workflow; or to emphasize movement or direction. Level 1 text appears inside an chevron shape, except the first shape which comes in a home shape, while Level 2 text appears above the invisible rectangle shapes."/>
  <dgm:catLst>
    <dgm:cat type="process" pri="500"/>
    <dgm:cat type="timeline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contrsBasedOnsibTransCount">
      <dgm:if name="oneSibTrans" axis="ch" ptType="sibTrans" func="cnt" op="equ" val="1">
        <dgm:constrLst>
          <dgm:constr type="h" for="ch" forName="composite" refType="h" fact="0.6"/>
          <dgm:constr type="w" for="ch" forName="composite" refType="w"/>
          <dgm:constr type="primFontSz" for="des" forName="parTx" val="20"/>
          <dgm:constr type="primFontSz" for="des" forName="desTx" refType="primFontSz" refFor="des" refForName="parTx" op="lte"/>
          <dgm:constr type="primFontSz" for="des" forName="parTx" op="equ"/>
          <dgm:constr type="primFontSz" for="des" forName="desTx" op="equ"/>
          <dgm:constr type="w" for="ch" forName="space" refType="w" refFor="ch" refForName="composite" fact="-0.02"/>
          <dgm:constr type="w" for="ch" ptType="sibTrans" op="equ"/>
        </dgm:constrLst>
      </dgm:if>
      <dgm:else name="moreThanOneSibTrans">
        <dgm:choose name="contrsForMoreThanOneSibTrans">
          <dgm:if name="twoSibTrans" axis="ch" ptType="sibTrans" func="cnt" op="equ" val="2">
            <dgm:constrLst>
              <dgm:constr type="h" for="ch" forName="composite" refType="h" fact="0.6"/>
              <dgm:constr type="w" for="ch" forName="composite" refType="w"/>
              <dgm:constr type="primFontSz" for="des" forName="parTx" val="20"/>
              <dgm:constr type="primFontSz" for="des" forName="desTx" refType="primFontSz" refFor="des" refForName="parTx" op="lte"/>
              <dgm:constr type="primFontSz" for="des" forName="parTx" op="equ"/>
              <dgm:constr type="primFontSz" for="des" forName="desTx" op="equ"/>
              <dgm:constr type="w" for="ch" forName="space" refType="w" refFor="ch" refForName="composite" fact="-0.03"/>
              <dgm:constr type="w" for="ch" ptType="sibTrans" op="equ"/>
            </dgm:constrLst>
          </dgm:if>
          <dgm:else name="moreThanTwoSibTrans">
            <dgm:choose name="contrsForMoreThanTwoSibTrans">
              <dgm:if name="threeSibTrans" axis="ch" ptType="sibTrans" func="cnt" op="equ" val="3">
                <dgm:constrLst>
                  <dgm:constr type="h" for="ch" forName="composite" refType="h" fact="0.6"/>
                  <dgm:constr type="w" for="ch" forName="composite" refType="w"/>
                  <dgm:constr type="primFontSz" for="des" forName="parTx" val="20"/>
                  <dgm:constr type="primFontSz" for="des" forName="desTx" refType="primFontSz" refFor="des" refForName="parTx" op="lte"/>
                  <dgm:constr type="primFontSz" for="des" forName="parTx" op="equ"/>
                  <dgm:constr type="primFontSz" for="des" forName="desTx" op="equ"/>
                  <dgm:constr type="w" for="ch" forName="space" refType="w" refFor="ch" refForName="composite" fact="-0.04"/>
                  <dgm:constr type="w" for="ch" ptType="sibTrans" op="equ"/>
                </dgm:constrLst>
              </dgm:if>
              <dgm:else name="moreThanThreeSibTrans">
                <dgm:choose name="contrsForMoreThanThreeSibTrans">
                  <dgm:if name="fourToSixSibTrans" axis="ch" ptType="sibTrans" func="cnt" op="lte" val="6">
                    <dgm:constrLst>
                      <dgm:constr type="h" for="ch" forName="composite" refType="h" fact="0.6"/>
                      <dgm:constr type="w" for="ch" forName="composite" refType="w"/>
                      <dgm:constr type="primFontSz" for="des" forName="parTx" val="20"/>
                      <dgm:constr type="primFontSz" for="des" forName="desTx" refType="primFontSz" refFor="des" refForName="parTx" op="lte"/>
                      <dgm:constr type="primFontSz" for="des" forName="parTx" op="equ"/>
                      <dgm:constr type="primFontSz" for="des" forName="desTx" op="equ"/>
                      <dgm:constr type="w" for="ch" forName="space" refType="w" refFor="ch" refForName="composite" fact="-0.05"/>
                      <dgm:constr type="w" for="ch" ptType="sibTrans" op="equ"/>
                    </dgm:constrLst>
                  </dgm:if>
                  <dgm:else name="moreThanSixSibTrans">
                    <dgm:choose name="contrsForMoreThanSixSibTrans">
                      <dgm:if name="sevenToEightSibTrans" axis="ch" ptType="sibTrans" func="cnt" op="lte" val="8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7"/>
                          <dgm:constr type="w" for="ch" ptType="sibTrans" op="equ"/>
                        </dgm:constrLst>
                      </dgm:if>
                      <dgm:else name="moreThanEightSibTrans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9"/>
                          <dgm:constr type="w" for="ch" ptType="sibTrans" op="equ"/>
                        </dgm:constrLst>
                      </dgm:else>
                    </dgm:choose>
                  </dgm:else>
                </dgm:choose>
              </dgm:else>
            </dgm:choose>
          </dgm:else>
        </dgm:choose>
      </dgm:else>
    </dgm:choose>
    <dgm:ruleLst/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LayoutLTRorRTL">
          <dgm:if name="LayoutLTR" func="var" arg="dir" op="equ" val="norm">
            <dgm:constrLst>
              <dgm:constr type="w" for="ch" forName="L" refType="w" fact="0.08"/>
              <dgm:constr type="h" for="ch" forName="L" refType="h" fact="0.75"/>
              <dgm:constr type="l" for="ch" forName="L"/>
              <dgm:constr type="l" for="ch" forName="parTx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l" for="ch" forName="desTx" refType="r" refFor="ch" refForName="L"/>
              <dgm:constr type="w" for="ch" forName="desTx" refType="w" fact="0.812"/>
              <dgm:constr type="w" for="ch" forName="EmptyPlaceHolder" refType="w" fact="0.82"/>
              <dgm:constr type="l" for="ch" forName="EmptyPlaceHolder" refType="r" refFor="ch" refForName="L"/>
              <dgm:constr type="b" for="ch" forName="EmptyPlaceHolder" refType="b" refFor="ch" refForName="L"/>
              <dgm:constr type="h" for="ch" forName="EmptyPlaceHolder" refType="t" refFor="ch" refForName="desTx"/>
            </dgm:constrLst>
          </dgm:if>
          <dgm:else name="LayoutRTL">
            <dgm:constrLst>
              <dgm:constr type="w" for="ch" forName="L" refType="w" fact="0.08"/>
              <dgm:constr type="h" for="ch" forName="L" refType="h" fact="0.75"/>
              <dgm:constr type="r" for="ch" forName="L" refType="w"/>
              <dgm:constr type="r" for="ch" forName="parTx" refType="w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r" for="ch" forName="desTx" refType="l" refFor="ch" refForName="L"/>
              <dgm:constr type="w" for="ch" forName="desTx" refType="w" fact="0.812"/>
              <dgm:constr type="w" for="ch" forName="EmptyPlaceHolder" refType="w" fact="0.82"/>
              <dgm:constr type="h" for="ch" forName="EmptyPlaceHolder" refType="w" refFor="ch" refForName="L" fact="0.6"/>
              <dgm:constr type="b" for="ch" forName="EmptyPlaceHolder" refType="b" refFor="ch" refForName="L"/>
            </dgm:constrLst>
          </dgm:else>
        </dgm:choose>
        <dgm:layoutNode name="L" styleLbl="solidFgAcc1" moveWith="parTx">
          <dgm:varLst>
            <dgm:chMax val="0"/>
            <dgm:chPref val="0"/>
          </dgm:varLst>
          <dgm:alg type="sp"/>
          <dgm:choose name="Name310">
            <dgm:if name="Name311" func="var" arg="dir" op="equ" val="norm">
              <dgm:shape xmlns:r="http://schemas.openxmlformats.org/officeDocument/2006/relationships" rot="90" type="corner" r:blip="">
                <dgm:adjLst>
                  <dgm:adj idx="1" val="0.01"/>
                  <dgm:adj idx="2" val="0.01"/>
                </dgm:adjLst>
              </dgm:shape>
            </dgm:if>
            <dgm:else name="Name312">
              <dgm:shape xmlns:r="http://schemas.openxmlformats.org/officeDocument/2006/relationships" rot="180" type="corner" r:blip="">
                <dgm:adjLst>
                  <dgm:adj idx="1" val="0.01"/>
                  <dgm:adj idx="2" val="0.01"/>
                </dgm:adjLst>
              </dgm:shape>
            </dgm:else>
          </dgm:choose>
          <dgm:presOf/>
          <dgm:constrLst/>
          <dgm:ruleLst/>
        </dgm:layoutNode>
        <dgm:layoutNode name="parTx" styleLbl="alignNode1">
          <dgm:varLst>
            <dgm:chMax val="0"/>
            <dgm:chPref val="0"/>
            <dgm:bulletEnabled val="1"/>
          </dgm:varLst>
          <dgm:alg type="tx">
            <dgm:param type="txAnchorVert" val="mid"/>
            <dgm:param type="parTxLTRAlign" val="ctr"/>
            <dgm:param type="parTxRTLAlign" val="ctr"/>
          </dgm:alg>
          <dgm:choose name="MakeFirstNodeHomePlate">
            <dgm:if name="IfFirstNode" axis="self" ptType="node" func="pos" op="equ" val="1">
              <dgm:choose name="Name110">
                <dgm:if name="Name111" func="var" arg="dir" op="equ" val="norm">
                  <dgm:shape xmlns:r="http://schemas.openxmlformats.org/officeDocument/2006/relationships" type="homePlate" r:blip="">
                    <dgm:adjLst>
                      <dgm:adj idx="1" val="0.25"/>
                    </dgm:adjLst>
                  </dgm:shape>
                </dgm:if>
                <dgm:else name="Name112">
                  <dgm:shape xmlns:r="http://schemas.openxmlformats.org/officeDocument/2006/relationships" rot="180" type="homePlate" r:blip="">
                    <dgm:adjLst>
                      <dgm:adj idx="1" val="0.25"/>
                    </dgm:adjLst>
                  </dgm:shape>
                </dgm:else>
              </dgm:choose>
            </dgm:if>
            <dgm:else name="MakeRestOfNodesChevrons"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>
                      <dgm:adj idx="1" val="0.25"/>
                    </dgm:adjLst>
                  </dgm:shape>
                </dgm:if>
                <dgm:else name="Name12">
                  <dgm:shape xmlns:r="http://schemas.openxmlformats.org/officeDocument/2006/relationships" rot="180" type="chevron" r:blip="">
                    <dgm:adjLst>
                      <dgm:adj idx="1" val="0.25"/>
                    </dgm:adjLst>
                  </dgm:shape>
                </dgm:else>
              </dgm:choose>
            </dgm:else>
          </dgm:choose>
          <dgm:presOf axis="self" ptType="node"/>
          <dgm:constrLst>
            <dgm:constr type="tMarg" refType="primFontSz"/>
            <dgm:constr type="bMarg" refType="primFontSz"/>
            <dgm:constr type="lMarg" refType="primFontSz" fact="0.5"/>
            <dgm:constr type="rMarg" refType="primFontSz" fact="0.5"/>
          </dgm:constrLst>
          <dgm:ruleLst>
            <dgm:rule type="primFontSz" val="13" fact="NaN" max="NaN"/>
          </dgm:ruleLst>
        </dgm:layoutNode>
        <dgm:layoutNode name="desTx" styleLbl="revTx" moveWith="parTx">
          <dgm:varLst>
            <dgm:chMax val="0"/>
            <dgm:chPref val="0"/>
            <dgm:bulletEnabled val="1"/>
          </dgm:varLst>
          <dgm:choose name="Name210">
            <dgm:if name="Name211" func="var" arg="dir" op="equ" val="norm">
              <dgm:alg type="tx">
                <dgm:param type="txAnchorVert" val="t"/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12">
              <dgm:alg type="tx">
                <dgm:param type="txAnchorVert" val="t"/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tMarg"/>
            <dgm:constr type="bMarg"/>
            <dgm:constr type="lMarg"/>
            <dgm:constr type="rMarg"/>
          </dgm:constrLst>
          <dgm:ruleLst>
            <dgm:rule type="primFontSz" val="11" fact="NaN" max="NaN"/>
            <dgm:rule type="secFontSz" val="9" fact="NaN" max="NaN"/>
          </dgm:ruleLst>
        </dgm:layoutNode>
        <dgm:layoutNode name="EmptyPlaceHolder">
          <dgm:alg type="sp"/>
          <dgm:shape xmlns:r="http://schemas.openxmlformats.org/officeDocument/2006/relationships" r:blip="">
            <dgm:adjLst/>
          </dgm:shape>
          <dgm:presOf/>
          <dgm:constrLst/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CF855-2F67-BCF1-9390-2EFDBB94BE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D84679-D7E5-B892-5F2A-5AB64DFA5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0D06B-12FD-6AD3-4EC5-D0460C3A4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B7856-399B-E642-54C4-9CBCF25BF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860EC-66C3-3F74-2E76-A2D71D5F7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8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1FE8E-271F-4EA5-D377-4059B0766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3E3ECA-2DAE-C271-4183-8948E5AB6E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C0EC9-0290-93F6-34FF-6CB42D451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0F795-A187-B2E4-A39F-487CA78FB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C64E4-216C-8A05-AD46-783CE3A63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7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0AE753-BD0C-7C71-7423-102A132CF5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4872B1-D93F-2AB9-E6C4-170D96FF85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EC89F-C670-4335-B352-F180EE79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898FC-229C-9636-8D25-5DCB858E0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245613-9FAB-CEBF-94A8-AA4157466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20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05FBF-B8F4-2908-D03B-015658835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34F95-F349-25A0-CE91-4724951B9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2517F-6756-6278-EBE3-0822B84A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76C80-4510-1F93-65E4-03DBDA43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0C551-54E9-0BDE-0724-9B9DE5995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945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A2F26-85B5-F0E2-F5E2-08F340E4F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630F6-45CE-6C9D-0523-1EE250639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20860-703B-49B2-3F16-469BCD9E5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5A4F1-6761-BE2B-2850-1C918B445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3478F-9C21-82C9-B30D-C201645B0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62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B481B-190E-9791-9001-82C07B8C4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FC1D8-83A4-79CC-B434-B09A277AEE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80EBB-F1C8-A4F3-41F2-A116D11DF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2FFEB3-5A99-63AC-7E88-E78A5BCC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CA6FF3-09BA-8EB8-1433-0E96C6C7C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0F6EEB-1D51-8C32-9C0F-A214ED523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979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CEEF8-EE15-2DF3-8873-148768A16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3786DC-3C34-2AF6-F05C-D6F629EB9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1396C3-005D-A3A1-51F2-5F109664F4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2F8423-9EAA-A15A-D927-DED1B8A2B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E911D7-061D-790D-DC66-D385760FB0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AD23ED-FA22-6D64-4773-B19D6B565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A7CA6A-A188-70D3-DA1D-604C1C0E6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6BAF53-721D-E776-1C29-B39C1C421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38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2A469-848D-3F28-1B1E-0BE61AB7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420C6C-411E-EC4C-E136-AD840C561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C21A21-34D5-390C-4D97-8F6B66580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64559-33C0-FCA4-C109-90FADFFE0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929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A34CB5-7FE4-00B1-BD1D-9FC30AF74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6813BF-EDF7-C7B2-210E-44C30BB2D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3F53C-A0B9-4E62-86BC-4F4884F17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8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33904-58A2-9A35-4211-F0536E0D2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B8DFF-EA06-4276-EF2C-EFCDA0788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437CF8-3FA1-6CA0-ABD7-1ABB274C6D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38F3C5-C3E8-3D39-3E78-B99745CFE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1A10B-B0E6-A33A-178F-5FD21819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729CCB-298C-D20B-867E-DBE23431B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848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2B76D-E41E-5781-1947-6012A4C2D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19E4C2-B67C-ABF4-3E1C-82CB8CBD37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242966-4E9A-20EF-90E9-D624947710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BD5F0-1458-6E25-8EF3-A33C96B23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9BCDDD-A930-4BB1-B475-3E3D2C26A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CB977C-D114-0FB5-F45A-141363383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861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A2FF9A-CAB0-0EA6-B677-2BDC05477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0F32B-857B-70A3-A67F-43BAA37D9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180A2-4EE2-3BA4-4A6E-2C481E50BA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D3619-3102-4BC0-9426-C5C1B411CBD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54FF0-FEB5-025A-E80A-2F0FDFEBF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AB0DE-F721-4E20-3E1D-09FD7B460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BBB11-5F91-4F4D-BE91-D5C186EEE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38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FABF7-14A3-4BFC-883B-CC585A5E6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449" y="243375"/>
            <a:ext cx="9874123" cy="1286160"/>
          </a:xfrm>
        </p:spPr>
        <p:txBody>
          <a:bodyPr anchor="b">
            <a:normAutofit fontScale="90000"/>
          </a:bodyPr>
          <a:lstStyle/>
          <a:p>
            <a:r>
              <a:rPr lang="en-US" b="1" dirty="0"/>
              <a:t>Clean Vessel Act Grant Program</a:t>
            </a:r>
            <a:br>
              <a:rPr lang="en-US" b="1" dirty="0"/>
            </a:br>
            <a:r>
              <a:rPr lang="en-US" b="1" dirty="0"/>
              <a:t>              50 CFR 85</a:t>
            </a:r>
          </a:p>
        </p:txBody>
      </p:sp>
      <p:pic>
        <p:nvPicPr>
          <p:cNvPr id="6" name="Picture 5" descr="Rippling water reflecting clouds in sky">
            <a:extLst>
              <a:ext uri="{FF2B5EF4-FFF2-40B4-BE49-F238E27FC236}">
                <a16:creationId xmlns:a16="http://schemas.microsoft.com/office/drawing/2014/main" id="{7F8EACFD-6A74-9C3E-DF29-89D696335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24" r="44224"/>
          <a:stretch/>
        </p:blipFill>
        <p:spPr>
          <a:xfrm>
            <a:off x="21" y="10"/>
            <a:ext cx="1189588" cy="6857990"/>
          </a:xfrm>
          <a:prstGeom prst="rect">
            <a:avLst/>
          </a:prstGeom>
          <a:effectLst/>
        </p:spPr>
      </p:pic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A5F909BF-F0B3-708C-3785-06D31243CB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6190623"/>
              </p:ext>
            </p:extLst>
          </p:nvPr>
        </p:nvGraphicFramePr>
        <p:xfrm>
          <a:off x="1491449" y="2388126"/>
          <a:ext cx="10493405" cy="3855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98620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167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Clean Vessel Act Grant Program               50 CFR 85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Clean Vessel Act Grant Program               50 CFR 85</dc:title>
  <dc:creator>Lisa Van Alstyne</dc:creator>
  <cp:lastModifiedBy>Lisa Van Alstyne</cp:lastModifiedBy>
  <cp:revision>1</cp:revision>
  <dcterms:created xsi:type="dcterms:W3CDTF">2024-02-06T14:03:31Z</dcterms:created>
  <dcterms:modified xsi:type="dcterms:W3CDTF">2024-02-06T14:13:03Z</dcterms:modified>
</cp:coreProperties>
</file>