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9" r:id="rId3"/>
    <p:sldId id="256" r:id="rId4"/>
    <p:sldId id="260" r:id="rId5"/>
    <p:sldId id="269" r:id="rId6"/>
    <p:sldId id="262" r:id="rId7"/>
    <p:sldId id="263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AD6C3-3CB2-49F8-AC53-908A9D72FBCD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79B3B-3340-4174-B5C4-06E1D499DB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6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79B3B-3340-4174-B5C4-06E1D499DB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84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6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2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4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3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2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27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71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6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1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9066B-DC34-46D9-B86A-DF5F5B9BAAD7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0C64-B1B6-42A3-8CC4-0363D1AEC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5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ms.treas.gov/asap/index.html" TargetMode="External"/><Relationship Id="rId2" Type="http://schemas.openxmlformats.org/officeDocument/2006/relationships/hyperlink" Target="https://inside.fws.gov/index.cfm/go/post/Payments-Ne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ASAPEnrollment@fws.go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ASAP Initiating Payments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To make payments in ASAP:</a:t>
            </a:r>
          </a:p>
          <a:p>
            <a:r>
              <a:rPr lang="en-US" dirty="0" smtClean="0"/>
              <a:t>Log on ASAP using your ID and password</a:t>
            </a:r>
          </a:p>
          <a:p>
            <a:r>
              <a:rPr lang="en-US" dirty="0" smtClean="0"/>
              <a:t>Hover over the Payment Requests Tab</a:t>
            </a:r>
          </a:p>
          <a:p>
            <a:r>
              <a:rPr lang="en-US" dirty="0" smtClean="0"/>
              <a:t>Select “Initiate Payment Requests” from the drop down menu</a:t>
            </a:r>
          </a:p>
          <a:p>
            <a:r>
              <a:rPr lang="en-US" dirty="0" smtClean="0"/>
              <a:t>See the next slide for the screenshot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following links are useful resources: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 smtClean="0"/>
              <a:t>Financial Assistance Systems: Payments – ASAP and Waivers</a:t>
            </a:r>
            <a:endParaRPr lang="en-US" sz="1600" dirty="0" smtClean="0"/>
          </a:p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inside.fws.gov/index.cfm/go/post/Payments-New</a:t>
            </a:r>
            <a:endParaRPr lang="en-US" sz="2400" dirty="0" smtClean="0"/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U.S. Treasury-ASAP</a:t>
            </a:r>
            <a:endParaRPr lang="en-US" sz="1600" dirty="0" smtClean="0">
              <a:hlinkClick r:id="rId3"/>
            </a:endParaRPr>
          </a:p>
          <a:p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://www.fms.treas.gov/asap/index.html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334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6477000" cy="610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20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9" y="16164"/>
            <a:ext cx="9034021" cy="653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50636" y="49530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fields marked with (*) are necessary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bank info should prepopulate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For settlement date enter the date you want the payment to clear (next business day)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For payment method you have the choice of ACH or </a:t>
            </a:r>
            <a:r>
              <a:rPr lang="en-US" b="1" dirty="0" err="1" smtClean="0"/>
              <a:t>FedWire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1524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There are 4 steps to making a payment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3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64873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7800" y="4724400"/>
            <a:ext cx="708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Recipient ID identifies the Payee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ALC/Region # is the Fed Agency # and comes from a drop down menu.  The one for FWS is 14160006.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The account ID field is searchable using a partial word and % sign-  It is the FBMS Award Number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3859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200"/>
            <a:ext cx="8763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1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839200" cy="622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295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This is the next screen with the payment amount entered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013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8924090" cy="594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54102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You may review the information you entered at this step,  if you need to go back and change anything click on the remittance box outlined in RED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3956901"/>
            <a:ext cx="5334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92296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8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U.S. Treasury ASAP Related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For </a:t>
            </a:r>
            <a:r>
              <a:rPr lang="en-US" b="1" dirty="0"/>
              <a:t>all U.S. Treasury ASAP related questions include the following information in your email message to </a:t>
            </a:r>
            <a:r>
              <a:rPr lang="en-US" u="sng" dirty="0" smtClean="0">
                <a:hlinkClick r:id="rId2"/>
              </a:rPr>
              <a:t>fwhqfas@fws.gov</a:t>
            </a:r>
            <a:endParaRPr lang="en-US" dirty="0">
              <a:hlinkClick r:id="rId2"/>
            </a:endParaRPr>
          </a:p>
          <a:p>
            <a:endParaRPr lang="en-US" sz="2800" dirty="0" smtClean="0"/>
          </a:p>
          <a:p>
            <a:r>
              <a:rPr lang="en-US" sz="2800" dirty="0" smtClean="0"/>
              <a:t>Recipient </a:t>
            </a:r>
            <a:r>
              <a:rPr lang="en-US" sz="2800" dirty="0"/>
              <a:t>Name:</a:t>
            </a:r>
          </a:p>
          <a:p>
            <a:r>
              <a:rPr lang="en-US" sz="2800" dirty="0"/>
              <a:t>Person to Contact:</a:t>
            </a:r>
          </a:p>
          <a:p>
            <a:r>
              <a:rPr lang="en-US" sz="2800" dirty="0"/>
              <a:t>Phone Number:</a:t>
            </a:r>
          </a:p>
          <a:p>
            <a:r>
              <a:rPr lang="en-US" sz="2800" dirty="0"/>
              <a:t>ASAP ID:</a:t>
            </a:r>
          </a:p>
          <a:p>
            <a:r>
              <a:rPr lang="en-US" sz="2800" dirty="0"/>
              <a:t>FBMS Award Numbers (ask your Service Project Officer for this information</a:t>
            </a:r>
            <a:r>
              <a:rPr lang="en-US" sz="2800" dirty="0" smtClean="0"/>
              <a:t>)</a:t>
            </a:r>
            <a:endParaRPr lang="en-US" sz="2800" dirty="0"/>
          </a:p>
          <a:p>
            <a:r>
              <a:rPr lang="en-US" sz="2800" dirty="0"/>
              <a:t>Description of Error Message:  Please be very specific.  Provide a screen shot if </a:t>
            </a:r>
            <a:r>
              <a:rPr lang="en-US" sz="2800" dirty="0" smtClean="0"/>
              <a:t>possible.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75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258</Words>
  <Application>Microsoft Office PowerPoint</Application>
  <PresentationFormat>On-screen Show (4:3)</PresentationFormat>
  <Paragraphs>34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ASAP Initiating Payments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U.S. Treasury ASAP Related Questions</vt:lpstr>
      <vt:lpstr>Other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Desta, Tezeta</dc:creator>
  <cp:lastModifiedBy>Nguyen, Hong T</cp:lastModifiedBy>
  <cp:revision>23</cp:revision>
  <dcterms:created xsi:type="dcterms:W3CDTF">2011-12-12T21:39:05Z</dcterms:created>
  <dcterms:modified xsi:type="dcterms:W3CDTF">2014-01-29T22:36:19Z</dcterms:modified>
</cp:coreProperties>
</file>