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gif" ContentType="image/gif"/>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2.xml" ContentType="application/vnd.openxmlformats-officedocument.theme+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theme/theme3.xml" ContentType="application/vnd.openxmlformats-officedocument.theme+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theme/theme4.xml" ContentType="application/vnd.openxmlformats-officedocument.theme+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theme/theme5.xml" ContentType="application/vnd.openxmlformats-officedocument.theme+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theme/theme6.xml" ContentType="application/vnd.openxmlformats-officedocument.theme+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theme/theme7.xml" ContentType="application/vnd.openxmlformats-officedocument.theme+xml"/>
  <Override PartName="/ppt/theme/theme8.xml" ContentType="application/vnd.openxmlformats-officedocument.theme+xml"/>
  <Override PartName="/ppt/theme/theme9.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charts/chart1.xml" ContentType="application/vnd.openxmlformats-officedocument.drawingml.chart+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charts/chart2.xml" ContentType="application/vnd.openxmlformats-officedocument.drawingml.chart+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9" r:id="rId1"/>
    <p:sldMasterId id="2147483737" r:id="rId2"/>
    <p:sldMasterId id="2147483983" r:id="rId3"/>
    <p:sldMasterId id="2147484013" r:id="rId4"/>
    <p:sldMasterId id="2147484028" r:id="rId5"/>
    <p:sldMasterId id="2147484043" r:id="rId6"/>
    <p:sldMasterId id="2147484056" r:id="rId7"/>
  </p:sldMasterIdLst>
  <p:notesMasterIdLst>
    <p:notesMasterId r:id="rId34"/>
  </p:notesMasterIdLst>
  <p:handoutMasterIdLst>
    <p:handoutMasterId r:id="rId35"/>
  </p:handoutMasterIdLst>
  <p:sldIdLst>
    <p:sldId id="427" r:id="rId8"/>
    <p:sldId id="433" r:id="rId9"/>
    <p:sldId id="426" r:id="rId10"/>
    <p:sldId id="428" r:id="rId11"/>
    <p:sldId id="415" r:id="rId12"/>
    <p:sldId id="430" r:id="rId13"/>
    <p:sldId id="358" r:id="rId14"/>
    <p:sldId id="359" r:id="rId15"/>
    <p:sldId id="404" r:id="rId16"/>
    <p:sldId id="422" r:id="rId17"/>
    <p:sldId id="405" r:id="rId18"/>
    <p:sldId id="419" r:id="rId19"/>
    <p:sldId id="418" r:id="rId20"/>
    <p:sldId id="406" r:id="rId21"/>
    <p:sldId id="420" r:id="rId22"/>
    <p:sldId id="417" r:id="rId23"/>
    <p:sldId id="416" r:id="rId24"/>
    <p:sldId id="429" r:id="rId25"/>
    <p:sldId id="408" r:id="rId26"/>
    <p:sldId id="409" r:id="rId27"/>
    <p:sldId id="410" r:id="rId28"/>
    <p:sldId id="413" r:id="rId29"/>
    <p:sldId id="423" r:id="rId30"/>
    <p:sldId id="421" r:id="rId31"/>
    <p:sldId id="431" r:id="rId32"/>
    <p:sldId id="402" r:id="rId33"/>
  </p:sldIdLst>
  <p:sldSz cx="9144000" cy="6858000" type="screen4x3"/>
  <p:notesSz cx="7315200" cy="96012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66633"/>
    <a:srgbClr val="FFFF99"/>
    <a:srgbClr val="C0C0C0"/>
    <a:srgbClr val="174E77"/>
    <a:srgbClr val="123F60"/>
    <a:srgbClr val="005D82"/>
    <a:srgbClr val="006699"/>
    <a:srgbClr val="EAEAE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8291" autoAdjust="0"/>
    <p:restoredTop sz="98390" autoAdjust="0"/>
  </p:normalViewPr>
  <p:slideViewPr>
    <p:cSldViewPr>
      <p:cViewPr varScale="1">
        <p:scale>
          <a:sx n="89" d="100"/>
          <a:sy n="89" d="100"/>
        </p:scale>
        <p:origin x="618" y="90"/>
      </p:cViewPr>
      <p:guideLst>
        <p:guide orient="horz" pos="2160"/>
        <p:guide pos="2880"/>
      </p:guideLst>
    </p:cSldViewPr>
  </p:slideViewPr>
  <p:notesTextViewPr>
    <p:cViewPr>
      <p:scale>
        <a:sx n="3" d="2"/>
        <a:sy n="3" d="2"/>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6.xml"/><Relationship Id="rId18" Type="http://schemas.openxmlformats.org/officeDocument/2006/relationships/slide" Target="slides/slide11.xml"/><Relationship Id="rId26" Type="http://schemas.openxmlformats.org/officeDocument/2006/relationships/slide" Target="slides/slide19.xml"/><Relationship Id="rId39" Type="http://schemas.openxmlformats.org/officeDocument/2006/relationships/tableStyles" Target="tableStyles.xml"/><Relationship Id="rId21" Type="http://schemas.openxmlformats.org/officeDocument/2006/relationships/slide" Target="slides/slide14.xml"/><Relationship Id="rId34" Type="http://schemas.openxmlformats.org/officeDocument/2006/relationships/notesMaster" Target="notesMasters/notesMaster1.xml"/><Relationship Id="rId7" Type="http://schemas.openxmlformats.org/officeDocument/2006/relationships/slideMaster" Target="slideMasters/slideMaster7.xml"/><Relationship Id="rId12" Type="http://schemas.openxmlformats.org/officeDocument/2006/relationships/slide" Target="slides/slide5.xml"/><Relationship Id="rId17" Type="http://schemas.openxmlformats.org/officeDocument/2006/relationships/slide" Target="slides/slide10.xml"/><Relationship Id="rId25" Type="http://schemas.openxmlformats.org/officeDocument/2006/relationships/slide" Target="slides/slide18.xml"/><Relationship Id="rId33" Type="http://schemas.openxmlformats.org/officeDocument/2006/relationships/slide" Target="slides/slide26.xml"/><Relationship Id="rId38"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9.xml"/><Relationship Id="rId20" Type="http://schemas.openxmlformats.org/officeDocument/2006/relationships/slide" Target="slides/slide13.xml"/><Relationship Id="rId29" Type="http://schemas.openxmlformats.org/officeDocument/2006/relationships/slide" Target="slides/slide22.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4.xml"/><Relationship Id="rId24" Type="http://schemas.openxmlformats.org/officeDocument/2006/relationships/slide" Target="slides/slide17.xml"/><Relationship Id="rId32" Type="http://schemas.openxmlformats.org/officeDocument/2006/relationships/slide" Target="slides/slide25.xml"/><Relationship Id="rId37" Type="http://schemas.openxmlformats.org/officeDocument/2006/relationships/viewProps" Target="viewProps.xml"/><Relationship Id="rId5" Type="http://schemas.openxmlformats.org/officeDocument/2006/relationships/slideMaster" Target="slideMasters/slideMaster5.xml"/><Relationship Id="rId15" Type="http://schemas.openxmlformats.org/officeDocument/2006/relationships/slide" Target="slides/slide8.xml"/><Relationship Id="rId23" Type="http://schemas.openxmlformats.org/officeDocument/2006/relationships/slide" Target="slides/slide16.xml"/><Relationship Id="rId28" Type="http://schemas.openxmlformats.org/officeDocument/2006/relationships/slide" Target="slides/slide21.xml"/><Relationship Id="rId36" Type="http://schemas.openxmlformats.org/officeDocument/2006/relationships/presProps" Target="presProps.xml"/><Relationship Id="rId10" Type="http://schemas.openxmlformats.org/officeDocument/2006/relationships/slide" Target="slides/slide3.xml"/><Relationship Id="rId19" Type="http://schemas.openxmlformats.org/officeDocument/2006/relationships/slide" Target="slides/slide12.xml"/><Relationship Id="rId31" Type="http://schemas.openxmlformats.org/officeDocument/2006/relationships/slide" Target="slides/slide24.xml"/><Relationship Id="rId4" Type="http://schemas.openxmlformats.org/officeDocument/2006/relationships/slideMaster" Target="slideMasters/slideMaster4.xml"/><Relationship Id="rId9" Type="http://schemas.openxmlformats.org/officeDocument/2006/relationships/slide" Target="slides/slide2.xml"/><Relationship Id="rId14" Type="http://schemas.openxmlformats.org/officeDocument/2006/relationships/slide" Target="slides/slide7.xml"/><Relationship Id="rId22" Type="http://schemas.openxmlformats.org/officeDocument/2006/relationships/slide" Target="slides/slide15.xml"/><Relationship Id="rId27" Type="http://schemas.openxmlformats.org/officeDocument/2006/relationships/slide" Target="slides/slide20.xml"/><Relationship Id="rId30" Type="http://schemas.openxmlformats.org/officeDocument/2006/relationships/slide" Target="slides/slide23.xml"/><Relationship Id="rId35" Type="http://schemas.openxmlformats.org/officeDocument/2006/relationships/handoutMaster" Target="handoutMasters/handoutMaster1.xml"/><Relationship Id="rId8" Type="http://schemas.openxmlformats.org/officeDocument/2006/relationships/slide" Target="slides/slide1.xml"/><Relationship Id="rId3" Type="http://schemas.openxmlformats.org/officeDocument/2006/relationships/slideMaster" Target="slideMasters/slideMaster3.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barChart>
        <c:barDir val="col"/>
        <c:grouping val="stacked"/>
        <c:varyColors val="0"/>
        <c:ser>
          <c:idx val="0"/>
          <c:order val="0"/>
          <c:tx>
            <c:strRef>
              <c:f>Sheet1!$B$1</c:f>
              <c:strCache>
                <c:ptCount val="1"/>
                <c:pt idx="0">
                  <c:v>Pistols and revolvers</c:v>
                </c:pt>
              </c:strCache>
            </c:strRef>
          </c:tx>
          <c:spPr>
            <a:solidFill>
              <a:schemeClr val="tx2">
                <a:lumMod val="60000"/>
                <a:lumOff val="40000"/>
              </a:schemeClr>
            </a:solidFill>
            <a:ln>
              <a:solidFill>
                <a:schemeClr val="tx2"/>
              </a:solidFill>
            </a:ln>
          </c:spPr>
          <c:invertIfNegative val="0"/>
          <c:cat>
            <c:numRef>
              <c:f>Sheet1!$A$2:$A$11</c:f>
              <c:numCache>
                <c:formatCode>General</c:formatCode>
                <c:ptCount val="10"/>
                <c:pt idx="0">
                  <c:v>2008</c:v>
                </c:pt>
                <c:pt idx="1">
                  <c:v>2009</c:v>
                </c:pt>
                <c:pt idx="2">
                  <c:v>2010</c:v>
                </c:pt>
                <c:pt idx="3">
                  <c:v>2011</c:v>
                </c:pt>
                <c:pt idx="4">
                  <c:v>2012</c:v>
                </c:pt>
                <c:pt idx="5">
                  <c:v>2013</c:v>
                </c:pt>
                <c:pt idx="6">
                  <c:v>2014</c:v>
                </c:pt>
                <c:pt idx="7">
                  <c:v>2015</c:v>
                </c:pt>
                <c:pt idx="8">
                  <c:v>2016</c:v>
                </c:pt>
                <c:pt idx="9">
                  <c:v>2017</c:v>
                </c:pt>
              </c:numCache>
            </c:numRef>
          </c:cat>
          <c:val>
            <c:numRef>
              <c:f>Sheet1!$B$2:$B$11</c:f>
              <c:numCache>
                <c:formatCode>0</c:formatCode>
                <c:ptCount val="10"/>
                <c:pt idx="0">
                  <c:v>76.903136369999999</c:v>
                </c:pt>
                <c:pt idx="1">
                  <c:v>124.82550429000001</c:v>
                </c:pt>
                <c:pt idx="2">
                  <c:v>106.35056363</c:v>
                </c:pt>
                <c:pt idx="3">
                  <c:v>102.32235434</c:v>
                </c:pt>
                <c:pt idx="4">
                  <c:v>160.04970024000002</c:v>
                </c:pt>
                <c:pt idx="5">
                  <c:v>223.16034265000002</c:v>
                </c:pt>
                <c:pt idx="6">
                  <c:v>219.14833912999998</c:v>
                </c:pt>
                <c:pt idx="7">
                  <c:v>184.49139556999998</c:v>
                </c:pt>
                <c:pt idx="8">
                  <c:v>237.40157678</c:v>
                </c:pt>
                <c:pt idx="9">
                  <c:v>254.60003265999998</c:v>
                </c:pt>
              </c:numCache>
            </c:numRef>
          </c:val>
          <c:extLst>
            <c:ext xmlns:c16="http://schemas.microsoft.com/office/drawing/2014/chart" uri="{C3380CC4-5D6E-409C-BE32-E72D297353CC}">
              <c16:uniqueId val="{00000000-0B5A-4FAA-91C7-2479F54643AE}"/>
            </c:ext>
          </c:extLst>
        </c:ser>
        <c:ser>
          <c:idx val="1"/>
          <c:order val="1"/>
          <c:tx>
            <c:strRef>
              <c:f>Sheet1!$C$1</c:f>
              <c:strCache>
                <c:ptCount val="1"/>
                <c:pt idx="0">
                  <c:v>Firearms (other)</c:v>
                </c:pt>
              </c:strCache>
            </c:strRef>
          </c:tx>
          <c:spPr>
            <a:solidFill>
              <a:schemeClr val="tx2"/>
            </a:solidFill>
            <a:ln>
              <a:solidFill>
                <a:schemeClr val="tx2"/>
              </a:solidFill>
            </a:ln>
          </c:spPr>
          <c:invertIfNegative val="0"/>
          <c:cat>
            <c:numRef>
              <c:f>Sheet1!$A$2:$A$11</c:f>
              <c:numCache>
                <c:formatCode>General</c:formatCode>
                <c:ptCount val="10"/>
                <c:pt idx="0">
                  <c:v>2008</c:v>
                </c:pt>
                <c:pt idx="1">
                  <c:v>2009</c:v>
                </c:pt>
                <c:pt idx="2">
                  <c:v>2010</c:v>
                </c:pt>
                <c:pt idx="3">
                  <c:v>2011</c:v>
                </c:pt>
                <c:pt idx="4">
                  <c:v>2012</c:v>
                </c:pt>
                <c:pt idx="5">
                  <c:v>2013</c:v>
                </c:pt>
                <c:pt idx="6">
                  <c:v>2014</c:v>
                </c:pt>
                <c:pt idx="7">
                  <c:v>2015</c:v>
                </c:pt>
                <c:pt idx="8">
                  <c:v>2016</c:v>
                </c:pt>
                <c:pt idx="9">
                  <c:v>2017</c:v>
                </c:pt>
              </c:numCache>
            </c:numRef>
          </c:cat>
          <c:val>
            <c:numRef>
              <c:f>Sheet1!$C$2:$C$11</c:f>
              <c:numCache>
                <c:formatCode>0</c:formatCode>
                <c:ptCount val="10"/>
                <c:pt idx="0">
                  <c:v>120.44603573000001</c:v>
                </c:pt>
                <c:pt idx="1">
                  <c:v>161.87144484999999</c:v>
                </c:pt>
                <c:pt idx="2">
                  <c:v>112.79072650000001</c:v>
                </c:pt>
                <c:pt idx="3">
                  <c:v>110.62634204000001</c:v>
                </c:pt>
                <c:pt idx="4">
                  <c:v>178.85606066</c:v>
                </c:pt>
                <c:pt idx="5">
                  <c:v>286.21899010000004</c:v>
                </c:pt>
                <c:pt idx="6">
                  <c:v>250.71666058000002</c:v>
                </c:pt>
                <c:pt idx="7">
                  <c:v>194.38280157</c:v>
                </c:pt>
                <c:pt idx="8">
                  <c:v>238.80182899000002</c:v>
                </c:pt>
                <c:pt idx="9">
                  <c:v>246.80668935</c:v>
                </c:pt>
              </c:numCache>
            </c:numRef>
          </c:val>
          <c:extLst>
            <c:ext xmlns:c16="http://schemas.microsoft.com/office/drawing/2014/chart" uri="{C3380CC4-5D6E-409C-BE32-E72D297353CC}">
              <c16:uniqueId val="{00000001-0B5A-4FAA-91C7-2479F54643AE}"/>
            </c:ext>
          </c:extLst>
        </c:ser>
        <c:ser>
          <c:idx val="2"/>
          <c:order val="2"/>
          <c:tx>
            <c:strRef>
              <c:f>Sheet1!$D$1</c:f>
              <c:strCache>
                <c:ptCount val="1"/>
                <c:pt idx="0">
                  <c:v>Ammunition</c:v>
                </c:pt>
              </c:strCache>
            </c:strRef>
          </c:tx>
          <c:spPr>
            <a:solidFill>
              <a:schemeClr val="bg1">
                <a:lumMod val="65000"/>
              </a:schemeClr>
            </a:solidFill>
            <a:ln>
              <a:solidFill>
                <a:schemeClr val="tx2"/>
              </a:solidFill>
            </a:ln>
          </c:spPr>
          <c:invertIfNegative val="0"/>
          <c:cat>
            <c:numRef>
              <c:f>Sheet1!$A$2:$A$11</c:f>
              <c:numCache>
                <c:formatCode>General</c:formatCode>
                <c:ptCount val="10"/>
                <c:pt idx="0">
                  <c:v>2008</c:v>
                </c:pt>
                <c:pt idx="1">
                  <c:v>2009</c:v>
                </c:pt>
                <c:pt idx="2">
                  <c:v>2010</c:v>
                </c:pt>
                <c:pt idx="3">
                  <c:v>2011</c:v>
                </c:pt>
                <c:pt idx="4">
                  <c:v>2012</c:v>
                </c:pt>
                <c:pt idx="5">
                  <c:v>2013</c:v>
                </c:pt>
                <c:pt idx="6">
                  <c:v>2014</c:v>
                </c:pt>
                <c:pt idx="7">
                  <c:v>2015</c:v>
                </c:pt>
                <c:pt idx="8">
                  <c:v>2016</c:v>
                </c:pt>
                <c:pt idx="9">
                  <c:v>2017</c:v>
                </c:pt>
              </c:numCache>
            </c:numRef>
          </c:cat>
          <c:val>
            <c:numRef>
              <c:f>Sheet1!$D$2:$D$11</c:f>
              <c:numCache>
                <c:formatCode>0</c:formatCode>
                <c:ptCount val="10"/>
                <c:pt idx="0">
                  <c:v>114.90361351999999</c:v>
                </c:pt>
                <c:pt idx="1">
                  <c:v>165.92179440999999</c:v>
                </c:pt>
                <c:pt idx="2">
                  <c:v>141.48419963000001</c:v>
                </c:pt>
                <c:pt idx="3">
                  <c:v>131.21335225000001</c:v>
                </c:pt>
                <c:pt idx="4">
                  <c:v>172.47882749999999</c:v>
                </c:pt>
                <c:pt idx="5">
                  <c:v>252.27194034000001</c:v>
                </c:pt>
                <c:pt idx="6">
                  <c:v>298.90272232000001</c:v>
                </c:pt>
                <c:pt idx="7">
                  <c:v>259.62170730000003</c:v>
                </c:pt>
                <c:pt idx="8">
                  <c:v>273.21555910000001</c:v>
                </c:pt>
                <c:pt idx="9">
                  <c:v>254.78270584999999</c:v>
                </c:pt>
              </c:numCache>
            </c:numRef>
          </c:val>
          <c:extLst>
            <c:ext xmlns:c16="http://schemas.microsoft.com/office/drawing/2014/chart" uri="{C3380CC4-5D6E-409C-BE32-E72D297353CC}">
              <c16:uniqueId val="{00000002-0B5A-4FAA-91C7-2479F54643AE}"/>
            </c:ext>
          </c:extLst>
        </c:ser>
        <c:ser>
          <c:idx val="3"/>
          <c:order val="3"/>
          <c:tx>
            <c:strRef>
              <c:f>Sheet1!$E$1</c:f>
              <c:strCache>
                <c:ptCount val="1"/>
                <c:pt idx="0">
                  <c:v>Archery</c:v>
                </c:pt>
              </c:strCache>
            </c:strRef>
          </c:tx>
          <c:spPr>
            <a:ln>
              <a:solidFill>
                <a:schemeClr val="tx2"/>
              </a:solidFill>
            </a:ln>
          </c:spPr>
          <c:invertIfNegative val="0"/>
          <c:cat>
            <c:numRef>
              <c:f>Sheet1!$A$2:$A$11</c:f>
              <c:numCache>
                <c:formatCode>General</c:formatCode>
                <c:ptCount val="10"/>
                <c:pt idx="0">
                  <c:v>2008</c:v>
                </c:pt>
                <c:pt idx="1">
                  <c:v>2009</c:v>
                </c:pt>
                <c:pt idx="2">
                  <c:v>2010</c:v>
                </c:pt>
                <c:pt idx="3">
                  <c:v>2011</c:v>
                </c:pt>
                <c:pt idx="4">
                  <c:v>2012</c:v>
                </c:pt>
                <c:pt idx="5">
                  <c:v>2013</c:v>
                </c:pt>
                <c:pt idx="6">
                  <c:v>2014</c:v>
                </c:pt>
                <c:pt idx="7">
                  <c:v>2015</c:v>
                </c:pt>
                <c:pt idx="8">
                  <c:v>2016</c:v>
                </c:pt>
                <c:pt idx="9">
                  <c:v>2017</c:v>
                </c:pt>
              </c:numCache>
            </c:numRef>
          </c:cat>
          <c:val>
            <c:numRef>
              <c:f>Sheet1!$E$2:$E$11</c:f>
              <c:numCache>
                <c:formatCode>0</c:formatCode>
                <c:ptCount val="10"/>
                <c:pt idx="0">
                  <c:v>2.8031363700000003</c:v>
                </c:pt>
                <c:pt idx="1">
                  <c:v>32.146985000000001</c:v>
                </c:pt>
                <c:pt idx="2">
                  <c:v>35.937299000000003</c:v>
                </c:pt>
                <c:pt idx="3">
                  <c:v>44.054678000000003</c:v>
                </c:pt>
                <c:pt idx="4">
                  <c:v>43.916978</c:v>
                </c:pt>
                <c:pt idx="5">
                  <c:v>51.182015</c:v>
                </c:pt>
                <c:pt idx="6">
                  <c:v>55.703656000000002</c:v>
                </c:pt>
                <c:pt idx="7">
                  <c:v>57.039706000000002</c:v>
                </c:pt>
                <c:pt idx="8">
                  <c:v>50.616838999999999</c:v>
                </c:pt>
                <c:pt idx="9">
                  <c:v>49.770932999999999</c:v>
                </c:pt>
              </c:numCache>
            </c:numRef>
          </c:val>
          <c:extLst>
            <c:ext xmlns:c16="http://schemas.microsoft.com/office/drawing/2014/chart" uri="{C3380CC4-5D6E-409C-BE32-E72D297353CC}">
              <c16:uniqueId val="{00000003-0B5A-4FAA-91C7-2479F54643AE}"/>
            </c:ext>
          </c:extLst>
        </c:ser>
        <c:dLbls>
          <c:showLegendKey val="0"/>
          <c:showVal val="0"/>
          <c:showCatName val="0"/>
          <c:showSerName val="0"/>
          <c:showPercent val="0"/>
          <c:showBubbleSize val="0"/>
        </c:dLbls>
        <c:gapWidth val="150"/>
        <c:overlap val="100"/>
        <c:axId val="36839424"/>
        <c:axId val="36840960"/>
      </c:barChart>
      <c:catAx>
        <c:axId val="36839424"/>
        <c:scaling>
          <c:orientation val="minMax"/>
        </c:scaling>
        <c:delete val="0"/>
        <c:axPos val="b"/>
        <c:numFmt formatCode="General" sourceLinked="1"/>
        <c:majorTickMark val="out"/>
        <c:minorTickMark val="none"/>
        <c:tickLblPos val="nextTo"/>
        <c:txPr>
          <a:bodyPr rot="-1800000"/>
          <a:lstStyle/>
          <a:p>
            <a:pPr>
              <a:defRPr>
                <a:latin typeface="+mj-lt"/>
              </a:defRPr>
            </a:pPr>
            <a:endParaRPr lang="en-US"/>
          </a:p>
        </c:txPr>
        <c:crossAx val="36840960"/>
        <c:crosses val="autoZero"/>
        <c:auto val="1"/>
        <c:lblAlgn val="ctr"/>
        <c:lblOffset val="100"/>
        <c:noMultiLvlLbl val="0"/>
      </c:catAx>
      <c:valAx>
        <c:axId val="36840960"/>
        <c:scaling>
          <c:orientation val="minMax"/>
        </c:scaling>
        <c:delete val="0"/>
        <c:axPos val="l"/>
        <c:majorGridlines>
          <c:spPr>
            <a:ln>
              <a:solidFill>
                <a:schemeClr val="bg1">
                  <a:lumMod val="75000"/>
                </a:schemeClr>
              </a:solidFill>
            </a:ln>
          </c:spPr>
        </c:majorGridlines>
        <c:minorGridlines>
          <c:spPr>
            <a:ln>
              <a:noFill/>
            </a:ln>
          </c:spPr>
        </c:minorGridlines>
        <c:title>
          <c:tx>
            <c:rich>
              <a:bodyPr/>
              <a:lstStyle/>
              <a:p>
                <a:pPr>
                  <a:defRPr>
                    <a:latin typeface="+mj-lt"/>
                  </a:defRPr>
                </a:pPr>
                <a:r>
                  <a:rPr lang="en-US" dirty="0" smtClean="0">
                    <a:latin typeface="+mj-lt"/>
                  </a:rPr>
                  <a:t>$ Millions</a:t>
                </a:r>
                <a:endParaRPr lang="en-US" dirty="0">
                  <a:latin typeface="+mj-lt"/>
                </a:endParaRPr>
              </a:p>
            </c:rich>
          </c:tx>
          <c:overlay val="0"/>
        </c:title>
        <c:numFmt formatCode="0" sourceLinked="1"/>
        <c:majorTickMark val="out"/>
        <c:minorTickMark val="none"/>
        <c:tickLblPos val="nextTo"/>
        <c:txPr>
          <a:bodyPr/>
          <a:lstStyle/>
          <a:p>
            <a:pPr>
              <a:defRPr>
                <a:latin typeface="+mj-lt"/>
              </a:defRPr>
            </a:pPr>
            <a:endParaRPr lang="en-US"/>
          </a:p>
        </c:txPr>
        <c:crossAx val="36839424"/>
        <c:crosses val="autoZero"/>
        <c:crossBetween val="between"/>
      </c:valAx>
    </c:plotArea>
    <c:legend>
      <c:legendPos val="b"/>
      <c:overlay val="0"/>
      <c:txPr>
        <a:bodyPr/>
        <a:lstStyle/>
        <a:p>
          <a:pPr>
            <a:defRPr>
              <a:latin typeface="+mj-lt"/>
            </a:defRPr>
          </a:pPr>
          <a:endParaRPr lang="en-US"/>
        </a:p>
      </c:txPr>
    </c:legend>
    <c:plotVisOnly val="1"/>
    <c:dispBlanksAs val="gap"/>
    <c:showDLblsOverMax val="0"/>
  </c:chart>
  <c:spPr>
    <a:noFill/>
  </c:spPr>
  <c:txPr>
    <a:bodyPr/>
    <a:lstStyle/>
    <a:p>
      <a:pPr>
        <a:defRPr sz="1800"/>
      </a:pPr>
      <a:endParaRPr lang="en-US"/>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12054353752149119"/>
          <c:y val="6.9184279596629372E-2"/>
          <c:w val="0.68195621570031018"/>
          <c:h val="0.72548643657286738"/>
        </c:manualLayout>
      </c:layout>
      <c:barChart>
        <c:barDir val="col"/>
        <c:grouping val="stacked"/>
        <c:varyColors val="0"/>
        <c:ser>
          <c:idx val="0"/>
          <c:order val="0"/>
          <c:tx>
            <c:strRef>
              <c:f>Sheet1!$B$1</c:f>
              <c:strCache>
                <c:ptCount val="1"/>
                <c:pt idx="0">
                  <c:v>Gas taxes</c:v>
                </c:pt>
              </c:strCache>
            </c:strRef>
          </c:tx>
          <c:spPr>
            <a:solidFill>
              <a:schemeClr val="tx2"/>
            </a:solidFill>
            <a:ln>
              <a:solidFill>
                <a:schemeClr val="tx2">
                  <a:lumMod val="50000"/>
                </a:schemeClr>
              </a:solidFill>
            </a:ln>
          </c:spPr>
          <c:invertIfNegative val="0"/>
          <c:cat>
            <c:numRef>
              <c:f>Sheet1!$A$2:$A$12</c:f>
              <c:numCache>
                <c:formatCode>General</c:formatCode>
                <c:ptCount val="11"/>
                <c:pt idx="0">
                  <c:v>2007</c:v>
                </c:pt>
                <c:pt idx="1">
                  <c:v>2008</c:v>
                </c:pt>
                <c:pt idx="2">
                  <c:v>2009</c:v>
                </c:pt>
                <c:pt idx="3">
                  <c:v>2010</c:v>
                </c:pt>
                <c:pt idx="4">
                  <c:v>2011</c:v>
                </c:pt>
                <c:pt idx="5">
                  <c:v>2012</c:v>
                </c:pt>
                <c:pt idx="6">
                  <c:v>2013</c:v>
                </c:pt>
                <c:pt idx="7">
                  <c:v>2014</c:v>
                </c:pt>
                <c:pt idx="8">
                  <c:v>2015</c:v>
                </c:pt>
                <c:pt idx="9">
                  <c:v>2016</c:v>
                </c:pt>
                <c:pt idx="10">
                  <c:v>2017</c:v>
                </c:pt>
              </c:numCache>
            </c:numRef>
          </c:cat>
          <c:val>
            <c:numRef>
              <c:f>Sheet1!$B$2:$B$12</c:f>
              <c:numCache>
                <c:formatCode>0</c:formatCode>
                <c:ptCount val="11"/>
                <c:pt idx="0">
                  <c:v>467.00200000000001</c:v>
                </c:pt>
                <c:pt idx="1">
                  <c:v>481.99900000000002</c:v>
                </c:pt>
                <c:pt idx="2">
                  <c:v>487.00099999999998</c:v>
                </c:pt>
                <c:pt idx="3">
                  <c:v>490.00599999999997</c:v>
                </c:pt>
                <c:pt idx="4">
                  <c:v>496.00299999999999</c:v>
                </c:pt>
                <c:pt idx="5">
                  <c:v>453.00200000000001</c:v>
                </c:pt>
                <c:pt idx="6">
                  <c:v>459.00700000000001</c:v>
                </c:pt>
                <c:pt idx="7">
                  <c:v>451.25299999999999</c:v>
                </c:pt>
                <c:pt idx="8">
                  <c:v>447.25</c:v>
                </c:pt>
                <c:pt idx="9">
                  <c:v>429.25400000000002</c:v>
                </c:pt>
                <c:pt idx="10">
                  <c:v>430.74400000000003</c:v>
                </c:pt>
              </c:numCache>
            </c:numRef>
          </c:val>
          <c:extLst>
            <c:ext xmlns:c16="http://schemas.microsoft.com/office/drawing/2014/chart" uri="{C3380CC4-5D6E-409C-BE32-E72D297353CC}">
              <c16:uniqueId val="{00000000-558D-4CC0-A2A9-7DA6B7A841B8}"/>
            </c:ext>
          </c:extLst>
        </c:ser>
        <c:ser>
          <c:idx val="1"/>
          <c:order val="1"/>
          <c:tx>
            <c:strRef>
              <c:f>Sheet1!$C$1</c:f>
              <c:strCache>
                <c:ptCount val="1"/>
                <c:pt idx="0">
                  <c:v>Excise taxes &amp; duties</c:v>
                </c:pt>
              </c:strCache>
            </c:strRef>
          </c:tx>
          <c:spPr>
            <a:solidFill>
              <a:schemeClr val="tx2">
                <a:lumMod val="40000"/>
                <a:lumOff val="60000"/>
              </a:schemeClr>
            </a:solidFill>
            <a:ln>
              <a:solidFill>
                <a:schemeClr val="tx2">
                  <a:lumMod val="50000"/>
                </a:schemeClr>
              </a:solidFill>
            </a:ln>
          </c:spPr>
          <c:invertIfNegative val="0"/>
          <c:cat>
            <c:numRef>
              <c:f>Sheet1!$A$2:$A$12</c:f>
              <c:numCache>
                <c:formatCode>General</c:formatCode>
                <c:ptCount val="11"/>
                <c:pt idx="0">
                  <c:v>2007</c:v>
                </c:pt>
                <c:pt idx="1">
                  <c:v>2008</c:v>
                </c:pt>
                <c:pt idx="2">
                  <c:v>2009</c:v>
                </c:pt>
                <c:pt idx="3">
                  <c:v>2010</c:v>
                </c:pt>
                <c:pt idx="4">
                  <c:v>2011</c:v>
                </c:pt>
                <c:pt idx="5">
                  <c:v>2012</c:v>
                </c:pt>
                <c:pt idx="6">
                  <c:v>2013</c:v>
                </c:pt>
                <c:pt idx="7">
                  <c:v>2014</c:v>
                </c:pt>
                <c:pt idx="8">
                  <c:v>2015</c:v>
                </c:pt>
                <c:pt idx="9">
                  <c:v>2016</c:v>
                </c:pt>
                <c:pt idx="10">
                  <c:v>2017</c:v>
                </c:pt>
              </c:numCache>
            </c:numRef>
          </c:cat>
          <c:val>
            <c:numRef>
              <c:f>Sheet1!$C$2:$C$12</c:f>
              <c:numCache>
                <c:formatCode>0</c:formatCode>
                <c:ptCount val="11"/>
                <c:pt idx="0">
                  <c:v>160.63384187</c:v>
                </c:pt>
                <c:pt idx="1">
                  <c:v>154.90937584</c:v>
                </c:pt>
                <c:pt idx="2">
                  <c:v>123.00266834999999</c:v>
                </c:pt>
                <c:pt idx="3">
                  <c:v>125.92930862</c:v>
                </c:pt>
                <c:pt idx="4">
                  <c:v>134.81571379999997</c:v>
                </c:pt>
                <c:pt idx="5">
                  <c:v>202.51487836000001</c:v>
                </c:pt>
                <c:pt idx="6">
                  <c:v>125.86865586999998</c:v>
                </c:pt>
                <c:pt idx="7">
                  <c:v>167.10083220999996</c:v>
                </c:pt>
                <c:pt idx="8">
                  <c:v>181.95311179000001</c:v>
                </c:pt>
                <c:pt idx="9">
                  <c:v>187.82155990000001</c:v>
                </c:pt>
                <c:pt idx="10">
                  <c:v>187.76984400000001</c:v>
                </c:pt>
              </c:numCache>
            </c:numRef>
          </c:val>
          <c:extLst>
            <c:ext xmlns:c16="http://schemas.microsoft.com/office/drawing/2014/chart" uri="{C3380CC4-5D6E-409C-BE32-E72D297353CC}">
              <c16:uniqueId val="{00000001-558D-4CC0-A2A9-7DA6B7A841B8}"/>
            </c:ext>
          </c:extLst>
        </c:ser>
        <c:ser>
          <c:idx val="2"/>
          <c:order val="2"/>
          <c:tx>
            <c:strRef>
              <c:f>Sheet1!$D$1</c:f>
              <c:strCache>
                <c:ptCount val="1"/>
                <c:pt idx="0">
                  <c:v>Interest</c:v>
                </c:pt>
              </c:strCache>
            </c:strRef>
          </c:tx>
          <c:spPr>
            <a:solidFill>
              <a:schemeClr val="bg1">
                <a:lumMod val="75000"/>
              </a:schemeClr>
            </a:solidFill>
            <a:ln>
              <a:solidFill>
                <a:schemeClr val="tx2">
                  <a:lumMod val="50000"/>
                </a:schemeClr>
              </a:solidFill>
            </a:ln>
          </c:spPr>
          <c:invertIfNegative val="0"/>
          <c:cat>
            <c:numRef>
              <c:f>Sheet1!$A$2:$A$12</c:f>
              <c:numCache>
                <c:formatCode>General</c:formatCode>
                <c:ptCount val="11"/>
                <c:pt idx="0">
                  <c:v>2007</c:v>
                </c:pt>
                <c:pt idx="1">
                  <c:v>2008</c:v>
                </c:pt>
                <c:pt idx="2">
                  <c:v>2009</c:v>
                </c:pt>
                <c:pt idx="3">
                  <c:v>2010</c:v>
                </c:pt>
                <c:pt idx="4">
                  <c:v>2011</c:v>
                </c:pt>
                <c:pt idx="5">
                  <c:v>2012</c:v>
                </c:pt>
                <c:pt idx="6">
                  <c:v>2013</c:v>
                </c:pt>
                <c:pt idx="7">
                  <c:v>2014</c:v>
                </c:pt>
                <c:pt idx="8">
                  <c:v>2015</c:v>
                </c:pt>
                <c:pt idx="9">
                  <c:v>2016</c:v>
                </c:pt>
                <c:pt idx="10">
                  <c:v>2017</c:v>
                </c:pt>
              </c:numCache>
            </c:numRef>
          </c:cat>
          <c:val>
            <c:numRef>
              <c:f>Sheet1!$D$2:$D$12</c:f>
              <c:numCache>
                <c:formatCode>0</c:formatCode>
                <c:ptCount val="11"/>
                <c:pt idx="0">
                  <c:v>67.773618939999992</c:v>
                </c:pt>
                <c:pt idx="1">
                  <c:v>71.137036289999998</c:v>
                </c:pt>
                <c:pt idx="2">
                  <c:v>57.020717519999998</c:v>
                </c:pt>
                <c:pt idx="3">
                  <c:v>34.386499520000001</c:v>
                </c:pt>
                <c:pt idx="4">
                  <c:v>-4.4361346500000005</c:v>
                </c:pt>
                <c:pt idx="5">
                  <c:v>12.665355510000001</c:v>
                </c:pt>
                <c:pt idx="6">
                  <c:v>10.726166790000002</c:v>
                </c:pt>
                <c:pt idx="7">
                  <c:v>6.5373017600000001</c:v>
                </c:pt>
                <c:pt idx="8">
                  <c:v>6.2898863299999999</c:v>
                </c:pt>
                <c:pt idx="9">
                  <c:v>10.665071230000001</c:v>
                </c:pt>
                <c:pt idx="10">
                  <c:v>13.407285999999999</c:v>
                </c:pt>
              </c:numCache>
            </c:numRef>
          </c:val>
          <c:extLst>
            <c:ext xmlns:c16="http://schemas.microsoft.com/office/drawing/2014/chart" uri="{C3380CC4-5D6E-409C-BE32-E72D297353CC}">
              <c16:uniqueId val="{00000002-558D-4CC0-A2A9-7DA6B7A841B8}"/>
            </c:ext>
          </c:extLst>
        </c:ser>
        <c:ser>
          <c:idx val="3"/>
          <c:order val="3"/>
          <c:tx>
            <c:strRef>
              <c:f>Sheet1!$E$1</c:f>
              <c:strCache>
                <c:ptCount val="1"/>
                <c:pt idx="0">
                  <c:v>Column1</c:v>
                </c:pt>
              </c:strCache>
            </c:strRef>
          </c:tx>
          <c:invertIfNegative val="0"/>
          <c:cat>
            <c:numRef>
              <c:f>Sheet1!$A$2:$A$12</c:f>
              <c:numCache>
                <c:formatCode>General</c:formatCode>
                <c:ptCount val="11"/>
                <c:pt idx="0">
                  <c:v>2007</c:v>
                </c:pt>
                <c:pt idx="1">
                  <c:v>2008</c:v>
                </c:pt>
                <c:pt idx="2">
                  <c:v>2009</c:v>
                </c:pt>
                <c:pt idx="3">
                  <c:v>2010</c:v>
                </c:pt>
                <c:pt idx="4">
                  <c:v>2011</c:v>
                </c:pt>
                <c:pt idx="5">
                  <c:v>2012</c:v>
                </c:pt>
                <c:pt idx="6">
                  <c:v>2013</c:v>
                </c:pt>
                <c:pt idx="7">
                  <c:v>2014</c:v>
                </c:pt>
                <c:pt idx="8">
                  <c:v>2015</c:v>
                </c:pt>
                <c:pt idx="9">
                  <c:v>2016</c:v>
                </c:pt>
                <c:pt idx="10">
                  <c:v>2017</c:v>
                </c:pt>
              </c:numCache>
            </c:numRef>
          </c:cat>
          <c:val>
            <c:numRef>
              <c:f>Sheet1!$E$2:$E$12</c:f>
            </c:numRef>
          </c:val>
          <c:extLst>
            <c:ext xmlns:c16="http://schemas.microsoft.com/office/drawing/2014/chart" uri="{C3380CC4-5D6E-409C-BE32-E72D297353CC}">
              <c16:uniqueId val="{00000000-9B50-4FA2-8333-D46684E24AA7}"/>
            </c:ext>
          </c:extLst>
        </c:ser>
        <c:ser>
          <c:idx val="4"/>
          <c:order val="4"/>
          <c:tx>
            <c:strRef>
              <c:f>Sheet1!$F$1</c:f>
              <c:strCache>
                <c:ptCount val="1"/>
                <c:pt idx="0">
                  <c:v>Column2</c:v>
                </c:pt>
              </c:strCache>
            </c:strRef>
          </c:tx>
          <c:invertIfNegative val="0"/>
          <c:cat>
            <c:numRef>
              <c:f>Sheet1!$A$2:$A$12</c:f>
              <c:numCache>
                <c:formatCode>General</c:formatCode>
                <c:ptCount val="11"/>
                <c:pt idx="0">
                  <c:v>2007</c:v>
                </c:pt>
                <c:pt idx="1">
                  <c:v>2008</c:v>
                </c:pt>
                <c:pt idx="2">
                  <c:v>2009</c:v>
                </c:pt>
                <c:pt idx="3">
                  <c:v>2010</c:v>
                </c:pt>
                <c:pt idx="4">
                  <c:v>2011</c:v>
                </c:pt>
                <c:pt idx="5">
                  <c:v>2012</c:v>
                </c:pt>
                <c:pt idx="6">
                  <c:v>2013</c:v>
                </c:pt>
                <c:pt idx="7">
                  <c:v>2014</c:v>
                </c:pt>
                <c:pt idx="8">
                  <c:v>2015</c:v>
                </c:pt>
                <c:pt idx="9">
                  <c:v>2016</c:v>
                </c:pt>
                <c:pt idx="10">
                  <c:v>2017</c:v>
                </c:pt>
              </c:numCache>
            </c:numRef>
          </c:cat>
          <c:val>
            <c:numRef>
              <c:f>Sheet1!$F$2:$F$12</c:f>
            </c:numRef>
          </c:val>
          <c:extLst>
            <c:ext xmlns:c16="http://schemas.microsoft.com/office/drawing/2014/chart" uri="{C3380CC4-5D6E-409C-BE32-E72D297353CC}">
              <c16:uniqueId val="{00000001-9B50-4FA2-8333-D46684E24AA7}"/>
            </c:ext>
          </c:extLst>
        </c:ser>
        <c:ser>
          <c:idx val="5"/>
          <c:order val="5"/>
          <c:tx>
            <c:strRef>
              <c:f>Sheet1!$G$1</c:f>
              <c:strCache>
                <c:ptCount val="1"/>
                <c:pt idx="0">
                  <c:v>Column3</c:v>
                </c:pt>
              </c:strCache>
            </c:strRef>
          </c:tx>
          <c:invertIfNegative val="0"/>
          <c:cat>
            <c:numRef>
              <c:f>Sheet1!$A$2:$A$12</c:f>
              <c:numCache>
                <c:formatCode>General</c:formatCode>
                <c:ptCount val="11"/>
                <c:pt idx="0">
                  <c:v>2007</c:v>
                </c:pt>
                <c:pt idx="1">
                  <c:v>2008</c:v>
                </c:pt>
                <c:pt idx="2">
                  <c:v>2009</c:v>
                </c:pt>
                <c:pt idx="3">
                  <c:v>2010</c:v>
                </c:pt>
                <c:pt idx="4">
                  <c:v>2011</c:v>
                </c:pt>
                <c:pt idx="5">
                  <c:v>2012</c:v>
                </c:pt>
                <c:pt idx="6">
                  <c:v>2013</c:v>
                </c:pt>
                <c:pt idx="7">
                  <c:v>2014</c:v>
                </c:pt>
                <c:pt idx="8">
                  <c:v>2015</c:v>
                </c:pt>
                <c:pt idx="9">
                  <c:v>2016</c:v>
                </c:pt>
                <c:pt idx="10">
                  <c:v>2017</c:v>
                </c:pt>
              </c:numCache>
            </c:numRef>
          </c:cat>
          <c:val>
            <c:numRef>
              <c:f>Sheet1!$G$2:$G$12</c:f>
            </c:numRef>
          </c:val>
          <c:extLst>
            <c:ext xmlns:c16="http://schemas.microsoft.com/office/drawing/2014/chart" uri="{C3380CC4-5D6E-409C-BE32-E72D297353CC}">
              <c16:uniqueId val="{00000002-9B50-4FA2-8333-D46684E24AA7}"/>
            </c:ext>
          </c:extLst>
        </c:ser>
        <c:dLbls>
          <c:showLegendKey val="0"/>
          <c:showVal val="0"/>
          <c:showCatName val="0"/>
          <c:showSerName val="0"/>
          <c:showPercent val="0"/>
          <c:showBubbleSize val="0"/>
        </c:dLbls>
        <c:gapWidth val="150"/>
        <c:overlap val="100"/>
        <c:axId val="37378688"/>
        <c:axId val="37392768"/>
      </c:barChart>
      <c:catAx>
        <c:axId val="37378688"/>
        <c:scaling>
          <c:orientation val="minMax"/>
        </c:scaling>
        <c:delete val="0"/>
        <c:axPos val="b"/>
        <c:numFmt formatCode="General" sourceLinked="1"/>
        <c:majorTickMark val="out"/>
        <c:minorTickMark val="none"/>
        <c:tickLblPos val="nextTo"/>
        <c:txPr>
          <a:bodyPr rot="-2100000"/>
          <a:lstStyle/>
          <a:p>
            <a:pPr>
              <a:defRPr>
                <a:latin typeface="+mj-lt"/>
              </a:defRPr>
            </a:pPr>
            <a:endParaRPr lang="en-US"/>
          </a:p>
        </c:txPr>
        <c:crossAx val="37392768"/>
        <c:crosses val="autoZero"/>
        <c:auto val="1"/>
        <c:lblAlgn val="ctr"/>
        <c:lblOffset val="100"/>
        <c:noMultiLvlLbl val="0"/>
      </c:catAx>
      <c:valAx>
        <c:axId val="37392768"/>
        <c:scaling>
          <c:orientation val="minMax"/>
          <c:min val="0"/>
        </c:scaling>
        <c:delete val="0"/>
        <c:axPos val="l"/>
        <c:majorGridlines>
          <c:spPr>
            <a:ln>
              <a:solidFill>
                <a:schemeClr val="bg1">
                  <a:lumMod val="65000"/>
                </a:schemeClr>
              </a:solidFill>
            </a:ln>
          </c:spPr>
        </c:majorGridlines>
        <c:title>
          <c:tx>
            <c:rich>
              <a:bodyPr/>
              <a:lstStyle/>
              <a:p>
                <a:pPr>
                  <a:defRPr>
                    <a:latin typeface="+mj-lt"/>
                  </a:defRPr>
                </a:pPr>
                <a:r>
                  <a:rPr lang="en-US" dirty="0" smtClean="0">
                    <a:latin typeface="+mj-lt"/>
                  </a:rPr>
                  <a:t>$ Millions</a:t>
                </a:r>
                <a:endParaRPr lang="en-US" dirty="0">
                  <a:latin typeface="+mj-lt"/>
                </a:endParaRPr>
              </a:p>
            </c:rich>
          </c:tx>
          <c:overlay val="0"/>
        </c:title>
        <c:numFmt formatCode="&quot;$&quot;#,##0" sourceLinked="0"/>
        <c:majorTickMark val="out"/>
        <c:minorTickMark val="none"/>
        <c:tickLblPos val="nextTo"/>
        <c:txPr>
          <a:bodyPr/>
          <a:lstStyle/>
          <a:p>
            <a:pPr>
              <a:defRPr>
                <a:latin typeface="+mj-lt"/>
              </a:defRPr>
            </a:pPr>
            <a:endParaRPr lang="en-US"/>
          </a:p>
        </c:txPr>
        <c:crossAx val="37378688"/>
        <c:crosses val="autoZero"/>
        <c:crossBetween val="between"/>
        <c:majorUnit val="200"/>
      </c:valAx>
      <c:spPr>
        <a:noFill/>
      </c:spPr>
    </c:plotArea>
    <c:legend>
      <c:legendPos val="r"/>
      <c:layout>
        <c:manualLayout>
          <c:xMode val="edge"/>
          <c:yMode val="edge"/>
          <c:x val="0.83194780450419314"/>
          <c:y val="0.31686305659161018"/>
          <c:w val="0.1651319040461213"/>
          <c:h val="0.41890523552976933"/>
        </c:manualLayout>
      </c:layout>
      <c:overlay val="0"/>
      <c:txPr>
        <a:bodyPr/>
        <a:lstStyle/>
        <a:p>
          <a:pPr>
            <a:defRPr>
              <a:latin typeface="+mj-lt"/>
            </a:defRPr>
          </a:pPr>
          <a:endParaRPr lang="en-US"/>
        </a:p>
      </c:txPr>
    </c:legend>
    <c:plotVisOnly val="1"/>
    <c:dispBlanksAs val="gap"/>
    <c:showDLblsOverMax val="0"/>
  </c:chart>
  <c:txPr>
    <a:bodyPr/>
    <a:lstStyle/>
    <a:p>
      <a:pPr>
        <a:defRPr sz="1800"/>
      </a:pPr>
      <a:endParaRPr lang="en-US"/>
    </a:p>
  </c:txPr>
  <c:externalData r:id="rId1">
    <c:autoUpdate val="0"/>
  </c:externalData>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9.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72034" name="Rectangle 2"/>
          <p:cNvSpPr>
            <a:spLocks noGrp="1" noChangeArrowheads="1"/>
          </p:cNvSpPr>
          <p:nvPr>
            <p:ph type="hdr" sz="quarter"/>
          </p:nvPr>
        </p:nvSpPr>
        <p:spPr bwMode="auto">
          <a:xfrm>
            <a:off x="0" y="0"/>
            <a:ext cx="3170238" cy="4794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charset="0"/>
                <a:cs typeface="Arial" charset="0"/>
              </a:defRPr>
            </a:lvl1pPr>
          </a:lstStyle>
          <a:p>
            <a:pPr>
              <a:defRPr/>
            </a:pPr>
            <a:endParaRPr lang="en-US"/>
          </a:p>
        </p:txBody>
      </p:sp>
      <p:sp>
        <p:nvSpPr>
          <p:cNvPr id="172035" name="Rectangle 3"/>
          <p:cNvSpPr>
            <a:spLocks noGrp="1" noChangeArrowheads="1"/>
          </p:cNvSpPr>
          <p:nvPr>
            <p:ph type="dt" sz="quarter" idx="1"/>
          </p:nvPr>
        </p:nvSpPr>
        <p:spPr bwMode="auto">
          <a:xfrm>
            <a:off x="4143375" y="0"/>
            <a:ext cx="3170238" cy="4794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charset="0"/>
                <a:cs typeface="Arial" charset="0"/>
              </a:defRPr>
            </a:lvl1pPr>
          </a:lstStyle>
          <a:p>
            <a:pPr>
              <a:defRPr/>
            </a:pPr>
            <a:endParaRPr lang="en-US"/>
          </a:p>
        </p:txBody>
      </p:sp>
      <p:sp>
        <p:nvSpPr>
          <p:cNvPr id="172036" name="Rectangle 4"/>
          <p:cNvSpPr>
            <a:spLocks noGrp="1" noChangeArrowheads="1"/>
          </p:cNvSpPr>
          <p:nvPr>
            <p:ph type="ftr" sz="quarter" idx="2"/>
          </p:nvPr>
        </p:nvSpPr>
        <p:spPr bwMode="auto">
          <a:xfrm>
            <a:off x="0" y="9120188"/>
            <a:ext cx="3170238" cy="479425"/>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charset="0"/>
                <a:cs typeface="Arial" charset="0"/>
              </a:defRPr>
            </a:lvl1pPr>
          </a:lstStyle>
          <a:p>
            <a:pPr>
              <a:defRPr/>
            </a:pPr>
            <a:endParaRPr lang="en-US"/>
          </a:p>
        </p:txBody>
      </p:sp>
      <p:sp>
        <p:nvSpPr>
          <p:cNvPr id="172037" name="Rectangle 5"/>
          <p:cNvSpPr>
            <a:spLocks noGrp="1" noChangeArrowheads="1"/>
          </p:cNvSpPr>
          <p:nvPr>
            <p:ph type="sldNum" sz="quarter" idx="3"/>
          </p:nvPr>
        </p:nvSpPr>
        <p:spPr bwMode="auto">
          <a:xfrm>
            <a:off x="4143375" y="9120188"/>
            <a:ext cx="3170238" cy="479425"/>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Arial" charset="0"/>
                <a:cs typeface="Arial" charset="0"/>
              </a:defRPr>
            </a:lvl1pPr>
          </a:lstStyle>
          <a:p>
            <a:pPr>
              <a:defRPr/>
            </a:pPr>
            <a:fld id="{64E669CE-D2A2-4018-B21B-6B65345937F8}" type="slidenum">
              <a:rPr lang="en-US"/>
              <a:pPr>
                <a:defRPr/>
              </a:pPr>
              <a:t>‹#›</a:t>
            </a:fld>
            <a:endParaRPr lang="en-US"/>
          </a:p>
        </p:txBody>
      </p:sp>
    </p:spTree>
    <p:extLst>
      <p:ext uri="{BB962C8B-B14F-4D97-AF65-F5344CB8AC3E}">
        <p14:creationId xmlns:p14="http://schemas.microsoft.com/office/powerpoint/2010/main" val="298302412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8.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3010" name="Rectangle 2"/>
          <p:cNvSpPr>
            <a:spLocks noGrp="1" noChangeArrowheads="1"/>
          </p:cNvSpPr>
          <p:nvPr>
            <p:ph type="hdr" sz="quarter"/>
          </p:nvPr>
        </p:nvSpPr>
        <p:spPr bwMode="auto">
          <a:xfrm>
            <a:off x="0" y="0"/>
            <a:ext cx="3170238" cy="479425"/>
          </a:xfrm>
          <a:prstGeom prst="rect">
            <a:avLst/>
          </a:prstGeom>
          <a:noFill/>
          <a:ln w="9525">
            <a:noFill/>
            <a:miter lim="800000"/>
            <a:headEnd/>
            <a:tailEnd/>
          </a:ln>
          <a:effectLst/>
        </p:spPr>
        <p:txBody>
          <a:bodyPr vert="horz" wrap="square" lIns="96661" tIns="48331" rIns="96661" bIns="48331" numCol="1" anchor="t" anchorCtr="0" compatLnSpc="1">
            <a:prstTxWarp prst="textNoShape">
              <a:avLst/>
            </a:prstTxWarp>
          </a:bodyPr>
          <a:lstStyle>
            <a:lvl1pPr defTabSz="966788">
              <a:defRPr sz="1300">
                <a:latin typeface="Arial" charset="0"/>
                <a:cs typeface="Arial" charset="0"/>
              </a:defRPr>
            </a:lvl1pPr>
          </a:lstStyle>
          <a:p>
            <a:pPr>
              <a:defRPr/>
            </a:pPr>
            <a:endParaRPr lang="en-US"/>
          </a:p>
        </p:txBody>
      </p:sp>
      <p:sp>
        <p:nvSpPr>
          <p:cNvPr id="43011" name="Rectangle 3"/>
          <p:cNvSpPr>
            <a:spLocks noGrp="1" noChangeArrowheads="1"/>
          </p:cNvSpPr>
          <p:nvPr>
            <p:ph type="dt" idx="1"/>
          </p:nvPr>
        </p:nvSpPr>
        <p:spPr bwMode="auto">
          <a:xfrm>
            <a:off x="4143375" y="0"/>
            <a:ext cx="3170238" cy="479425"/>
          </a:xfrm>
          <a:prstGeom prst="rect">
            <a:avLst/>
          </a:prstGeom>
          <a:noFill/>
          <a:ln w="9525">
            <a:noFill/>
            <a:miter lim="800000"/>
            <a:headEnd/>
            <a:tailEnd/>
          </a:ln>
          <a:effectLst/>
        </p:spPr>
        <p:txBody>
          <a:bodyPr vert="horz" wrap="square" lIns="96661" tIns="48331" rIns="96661" bIns="48331" numCol="1" anchor="t" anchorCtr="0" compatLnSpc="1">
            <a:prstTxWarp prst="textNoShape">
              <a:avLst/>
            </a:prstTxWarp>
          </a:bodyPr>
          <a:lstStyle>
            <a:lvl1pPr algn="r" defTabSz="966788">
              <a:defRPr sz="1300">
                <a:latin typeface="Arial" charset="0"/>
                <a:cs typeface="Arial" charset="0"/>
              </a:defRPr>
            </a:lvl1pPr>
          </a:lstStyle>
          <a:p>
            <a:pPr>
              <a:defRPr/>
            </a:pPr>
            <a:endParaRPr lang="en-US"/>
          </a:p>
        </p:txBody>
      </p:sp>
      <p:sp>
        <p:nvSpPr>
          <p:cNvPr id="38916" name="Rectangle 4"/>
          <p:cNvSpPr>
            <a:spLocks noGrp="1" noRot="1" noChangeAspect="1" noChangeArrowheads="1" noTextEdit="1"/>
          </p:cNvSpPr>
          <p:nvPr>
            <p:ph type="sldImg" idx="2"/>
          </p:nvPr>
        </p:nvSpPr>
        <p:spPr bwMode="auto">
          <a:xfrm>
            <a:off x="1257300" y="720725"/>
            <a:ext cx="4800600" cy="360045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3013" name="Rectangle 5"/>
          <p:cNvSpPr>
            <a:spLocks noGrp="1" noChangeArrowheads="1"/>
          </p:cNvSpPr>
          <p:nvPr>
            <p:ph type="body" sz="quarter" idx="3"/>
          </p:nvPr>
        </p:nvSpPr>
        <p:spPr bwMode="auto">
          <a:xfrm>
            <a:off x="731838" y="4560888"/>
            <a:ext cx="5851525" cy="4319587"/>
          </a:xfrm>
          <a:prstGeom prst="rect">
            <a:avLst/>
          </a:prstGeom>
          <a:noFill/>
          <a:ln w="9525">
            <a:noFill/>
            <a:miter lim="800000"/>
            <a:headEnd/>
            <a:tailEnd/>
          </a:ln>
          <a:effectLst/>
        </p:spPr>
        <p:txBody>
          <a:bodyPr vert="horz" wrap="square" lIns="96661" tIns="48331" rIns="96661" bIns="48331"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43014" name="Rectangle 6"/>
          <p:cNvSpPr>
            <a:spLocks noGrp="1" noChangeArrowheads="1"/>
          </p:cNvSpPr>
          <p:nvPr>
            <p:ph type="ftr" sz="quarter" idx="4"/>
          </p:nvPr>
        </p:nvSpPr>
        <p:spPr bwMode="auto">
          <a:xfrm>
            <a:off x="0" y="9120188"/>
            <a:ext cx="3170238" cy="479425"/>
          </a:xfrm>
          <a:prstGeom prst="rect">
            <a:avLst/>
          </a:prstGeom>
          <a:noFill/>
          <a:ln w="9525">
            <a:noFill/>
            <a:miter lim="800000"/>
            <a:headEnd/>
            <a:tailEnd/>
          </a:ln>
          <a:effectLst/>
        </p:spPr>
        <p:txBody>
          <a:bodyPr vert="horz" wrap="square" lIns="96661" tIns="48331" rIns="96661" bIns="48331" numCol="1" anchor="b" anchorCtr="0" compatLnSpc="1">
            <a:prstTxWarp prst="textNoShape">
              <a:avLst/>
            </a:prstTxWarp>
          </a:bodyPr>
          <a:lstStyle>
            <a:lvl1pPr defTabSz="966788">
              <a:defRPr sz="1300">
                <a:latin typeface="Arial" charset="0"/>
                <a:cs typeface="Arial" charset="0"/>
              </a:defRPr>
            </a:lvl1pPr>
          </a:lstStyle>
          <a:p>
            <a:pPr>
              <a:defRPr/>
            </a:pPr>
            <a:endParaRPr lang="en-US"/>
          </a:p>
        </p:txBody>
      </p:sp>
      <p:sp>
        <p:nvSpPr>
          <p:cNvPr id="43015" name="Rectangle 7"/>
          <p:cNvSpPr>
            <a:spLocks noGrp="1" noChangeArrowheads="1"/>
          </p:cNvSpPr>
          <p:nvPr>
            <p:ph type="sldNum" sz="quarter" idx="5"/>
          </p:nvPr>
        </p:nvSpPr>
        <p:spPr bwMode="auto">
          <a:xfrm>
            <a:off x="4143375" y="9120188"/>
            <a:ext cx="3170238" cy="479425"/>
          </a:xfrm>
          <a:prstGeom prst="rect">
            <a:avLst/>
          </a:prstGeom>
          <a:noFill/>
          <a:ln w="9525">
            <a:noFill/>
            <a:miter lim="800000"/>
            <a:headEnd/>
            <a:tailEnd/>
          </a:ln>
          <a:effectLst/>
        </p:spPr>
        <p:txBody>
          <a:bodyPr vert="horz" wrap="square" lIns="96661" tIns="48331" rIns="96661" bIns="48331" numCol="1" anchor="b" anchorCtr="0" compatLnSpc="1">
            <a:prstTxWarp prst="textNoShape">
              <a:avLst/>
            </a:prstTxWarp>
          </a:bodyPr>
          <a:lstStyle>
            <a:lvl1pPr algn="r" defTabSz="966788">
              <a:defRPr sz="1300">
                <a:latin typeface="Arial" charset="0"/>
                <a:cs typeface="Arial" charset="0"/>
              </a:defRPr>
            </a:lvl1pPr>
          </a:lstStyle>
          <a:p>
            <a:pPr>
              <a:defRPr/>
            </a:pPr>
            <a:fld id="{0ADEA561-AC23-4DB2-B3F9-EEA41F6361E0}" type="slidenum">
              <a:rPr lang="en-US"/>
              <a:pPr>
                <a:defRPr/>
              </a:pPr>
              <a:t>‹#›</a:t>
            </a:fld>
            <a:endParaRPr lang="en-US"/>
          </a:p>
        </p:txBody>
      </p:sp>
    </p:spTree>
    <p:extLst>
      <p:ext uri="{BB962C8B-B14F-4D97-AF65-F5344CB8AC3E}">
        <p14:creationId xmlns:p14="http://schemas.microsoft.com/office/powerpoint/2010/main" val="3994377743"/>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Arial" charset="0"/>
      </a:defRPr>
    </a:lvl1pPr>
    <a:lvl2pPr marL="457200" algn="l" rtl="0" eaLnBrk="0" fontAlgn="base" hangingPunct="0">
      <a:spcBef>
        <a:spcPct val="30000"/>
      </a:spcBef>
      <a:spcAft>
        <a:spcPct val="0"/>
      </a:spcAft>
      <a:defRPr sz="1200" kern="1200">
        <a:solidFill>
          <a:schemeClr val="tx1"/>
        </a:solidFill>
        <a:latin typeface="Arial" charset="0"/>
        <a:ea typeface="+mn-ea"/>
        <a:cs typeface="Arial" charset="0"/>
      </a:defRPr>
    </a:lvl2pPr>
    <a:lvl3pPr marL="914400" algn="l" rtl="0" eaLnBrk="0" fontAlgn="base" hangingPunct="0">
      <a:spcBef>
        <a:spcPct val="30000"/>
      </a:spcBef>
      <a:spcAft>
        <a:spcPct val="0"/>
      </a:spcAft>
      <a:defRPr sz="1200" kern="1200">
        <a:solidFill>
          <a:schemeClr val="tx1"/>
        </a:solidFill>
        <a:latin typeface="Arial" charset="0"/>
        <a:ea typeface="+mn-ea"/>
        <a:cs typeface="Arial" charset="0"/>
      </a:defRPr>
    </a:lvl3pPr>
    <a:lvl4pPr marL="1371600" algn="l" rtl="0" eaLnBrk="0" fontAlgn="base" hangingPunct="0">
      <a:spcBef>
        <a:spcPct val="30000"/>
      </a:spcBef>
      <a:spcAft>
        <a:spcPct val="0"/>
      </a:spcAft>
      <a:defRPr sz="1200" kern="1200">
        <a:solidFill>
          <a:schemeClr val="tx1"/>
        </a:solidFill>
        <a:latin typeface="Arial" charset="0"/>
        <a:ea typeface="+mn-ea"/>
        <a:cs typeface="Arial" charset="0"/>
      </a:defRPr>
    </a:lvl4pPr>
    <a:lvl5pPr marL="1828800" algn="l" rtl="0" eaLnBrk="0" fontAlgn="base" hangingPunct="0">
      <a:spcBef>
        <a:spcPct val="30000"/>
      </a:spcBef>
      <a:spcAft>
        <a:spcPct val="0"/>
      </a:spcAft>
      <a:defRPr sz="1200" kern="1200">
        <a:solidFill>
          <a:schemeClr val="tx1"/>
        </a:solidFill>
        <a:latin typeface="Arial" charset="0"/>
        <a:ea typeface="+mn-ea"/>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dirty="0">
              <a:ln>
                <a:noFill/>
              </a:ln>
              <a:solidFill>
                <a:prstClr val="black"/>
              </a:solidFill>
              <a:effectLst/>
              <a:uLnTx/>
              <a:uFillTx/>
              <a:latin typeface="Calibri"/>
              <a:ea typeface="+mn-ea"/>
              <a:cs typeface="+mn-cs"/>
            </a:endParaRPr>
          </a:p>
        </p:txBody>
      </p:sp>
      <p:sp>
        <p:nvSpPr>
          <p:cNvPr id="5" name="Date Placeholder 4"/>
          <p:cNvSpPr>
            <a:spLocks noGrp="1"/>
          </p:cNvSpPr>
          <p:nvPr>
            <p:ph type="dt" idx="11"/>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1331B57-0BE5-4F82-AA58-76F53EFF3ADA}" type="datetime8">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6/14/2018 11:34 AM</a:t>
            </a:fld>
            <a:endParaRPr kumimoji="0" lang="en-US" sz="1200" b="0" i="0" u="none" strike="noStrike" kern="1200" cap="none" spc="0" normalizeH="0" baseline="0" noProof="0" dirty="0">
              <a:ln>
                <a:noFill/>
              </a:ln>
              <a:solidFill>
                <a:prstClr val="black"/>
              </a:solidFill>
              <a:effectLst/>
              <a:uLnTx/>
              <a:uFillTx/>
              <a:latin typeface="Calibri"/>
              <a:ea typeface="+mn-ea"/>
              <a:cs typeface="+mn-cs"/>
            </a:endParaRPr>
          </a:p>
        </p:txBody>
      </p:sp>
      <p:sp>
        <p:nvSpPr>
          <p:cNvPr id="6" name="Footer Placeholder 5"/>
          <p:cNvSpPr>
            <a:spLocks noGrp="1"/>
          </p:cNvSpPr>
          <p:nvPr>
            <p:ph type="ftr" sz="quarter" idx="12"/>
          </p:nvPr>
        </p:nvSpPr>
        <p:spPr>
          <a:xfrm>
            <a:off x="0" y="8842029"/>
            <a:ext cx="6320790" cy="465455"/>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500" b="0" i="0" u="none" strike="noStrike" kern="1200" cap="none" spc="0" normalizeH="0" baseline="0" noProof="0" dirty="0">
                <a:ln>
                  <a:noFill/>
                </a:ln>
                <a:solidFill>
                  <a:srgbClr val="000000"/>
                </a:solidFill>
                <a:effectLst/>
                <a:uLnTx/>
                <a:uFillTx/>
                <a:latin typeface="Calibri"/>
                <a:ea typeface="+mn-ea"/>
                <a:cs typeface="+mn-cs"/>
              </a:rPr>
              <a:t>© 2007 Microsoft Corporation. All rights reserved. Microsoft, Windows, Windows Vista and other product names are or may be registered trademarks and/or trademarks in the U.S. and/or other countries.</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500" b="0" i="0" u="none" strike="noStrike" kern="1200" cap="none" spc="0" normalizeH="0" baseline="0" noProof="0" dirty="0">
                <a:ln>
                  <a:noFill/>
                </a:ln>
                <a:solidFill>
                  <a:srgbClr val="000000"/>
                </a:solidFill>
                <a:effectLst/>
                <a:uLnTx/>
                <a:uFillTx/>
                <a:latin typeface="Calibri"/>
                <a:ea typeface="+mn-ea"/>
                <a:cs typeface="+mn-cs"/>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kumimoji="0" lang="en-US" sz="500" b="0" i="0" u="none" strike="noStrike" kern="1200" cap="none" spc="0" normalizeH="0" baseline="0" noProof="0" dirty="0">
                <a:ln>
                  <a:noFill/>
                </a:ln>
                <a:solidFill>
                  <a:srgbClr val="000000"/>
                </a:solidFill>
                <a:effectLst/>
                <a:uLnTx/>
                <a:uFillTx/>
                <a:latin typeface="Calibri"/>
                <a:ea typeface="+mn-ea"/>
                <a:cs typeface="+mn-cs"/>
              </a:rPr>
            </a:br>
            <a:r>
              <a:rPr kumimoji="0" lang="en-US" sz="500" b="0" i="0" u="none" strike="noStrike" kern="1200" cap="none" spc="0" normalizeH="0" baseline="0" noProof="0" dirty="0">
                <a:ln>
                  <a:noFill/>
                </a:ln>
                <a:solidFill>
                  <a:srgbClr val="000000"/>
                </a:solidFill>
                <a:effectLst/>
                <a:uLnTx/>
                <a:uFillTx/>
                <a:latin typeface="Calibri"/>
                <a:ea typeface="+mn-ea"/>
                <a:cs typeface="+mn-cs"/>
              </a:rPr>
              <a:t>MICROSOFT MAKES NO WARRANTIES, EXPRESS, IMPLIED OR STATUTORY, AS TO THE INFORMATION IN THIS PRESENTATION.</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500" b="0" i="0" u="none" strike="noStrike" kern="1200" cap="none" spc="0" normalizeH="0" baseline="0" noProof="0" dirty="0">
              <a:ln>
                <a:noFill/>
              </a:ln>
              <a:solidFill>
                <a:prstClr val="black"/>
              </a:solidFill>
              <a:effectLst/>
              <a:uLnTx/>
              <a:uFillTx/>
              <a:latin typeface="Calibri"/>
              <a:ea typeface="+mn-ea"/>
              <a:cs typeface="+mn-cs"/>
            </a:endParaRPr>
          </a:p>
        </p:txBody>
      </p:sp>
      <p:sp>
        <p:nvSpPr>
          <p:cNvPr id="7" name="Slide Number Placeholder 6"/>
          <p:cNvSpPr>
            <a:spLocks noGrp="1"/>
          </p:cNvSpPr>
          <p:nvPr>
            <p:ph type="sldNum" sz="quarter" idx="13"/>
          </p:nvPr>
        </p:nvSpPr>
        <p:spPr>
          <a:xfrm>
            <a:off x="6320789" y="8842029"/>
            <a:ext cx="700685" cy="46545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C87E0CF-87F6-4B58-B8B8-DCAB2DAAF3CA}"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a:t>
            </a:fld>
            <a:endParaRPr kumimoji="0" lang="en-US" sz="12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83411659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UG continues to be interpreted</a:t>
            </a:r>
            <a:r>
              <a:rPr lang="en-US" baseline="0" dirty="0" smtClean="0"/>
              <a:t> via FAQs, now Compliance Supplements (published by OMB annually, usually in the late Spring). Can find this on Whitehouse.gov (I also keep current document on the BFA Toolkit).</a:t>
            </a:r>
            <a:endParaRPr lang="en-US" dirty="0"/>
          </a:p>
        </p:txBody>
      </p:sp>
      <p:sp>
        <p:nvSpPr>
          <p:cNvPr id="4" name="Slide Number Placeholder 3"/>
          <p:cNvSpPr>
            <a:spLocks noGrp="1"/>
          </p:cNvSpPr>
          <p:nvPr>
            <p:ph type="sldNum" sz="quarter" idx="10"/>
          </p:nvPr>
        </p:nvSpPr>
        <p:spPr/>
        <p:txBody>
          <a:bodyPr/>
          <a:lstStyle/>
          <a:p>
            <a:fld id="{B6D9A098-7F61-944F-AFC6-6C83CEBA7B10}" type="slidenum">
              <a:rPr lang="en-US" smtClean="0">
                <a:solidFill>
                  <a:prstClr val="black"/>
                </a:solidFill>
              </a:rPr>
              <a:pPr/>
              <a:t>25</a:t>
            </a:fld>
            <a:endParaRPr lang="en-US">
              <a:solidFill>
                <a:prstClr val="black"/>
              </a:solidFill>
            </a:endParaRPr>
          </a:p>
        </p:txBody>
      </p:sp>
    </p:spTree>
    <p:extLst>
      <p:ext uri="{BB962C8B-B14F-4D97-AF65-F5344CB8AC3E}">
        <p14:creationId xmlns:p14="http://schemas.microsoft.com/office/powerpoint/2010/main" val="229462668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Slide Image Placeholder 1"/>
          <p:cNvSpPr>
            <a:spLocks noGrp="1" noRot="1" noChangeAspect="1" noTextEdit="1"/>
          </p:cNvSpPr>
          <p:nvPr>
            <p:ph type="sldImg"/>
          </p:nvPr>
        </p:nvSpPr>
        <p:spPr>
          <a:ln/>
        </p:spPr>
      </p:sp>
      <p:sp>
        <p:nvSpPr>
          <p:cNvPr id="2560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smtClean="0">
                <a:latin typeface="Arial" pitchFamily="34" charset="0"/>
                <a:cs typeface="Arial" pitchFamily="34" charset="0"/>
              </a:rPr>
              <a:t>Address any Questions / Parking Lot Issues</a:t>
            </a:r>
          </a:p>
          <a:p>
            <a:r>
              <a:rPr lang="en-US" altLang="en-US" smtClean="0">
                <a:latin typeface="Arial" pitchFamily="34" charset="0"/>
                <a:cs typeface="Arial" pitchFamily="34" charset="0"/>
              </a:rPr>
              <a:t> </a:t>
            </a:r>
          </a:p>
          <a:p>
            <a:r>
              <a:rPr lang="en-US" altLang="en-US" smtClean="0">
                <a:latin typeface="Arial" pitchFamily="34" charset="0"/>
                <a:cs typeface="Arial" pitchFamily="34" charset="0"/>
              </a:rPr>
              <a:t>More information on Grants Management – Advanced Course, Project Leaders Courses, more to come.</a:t>
            </a:r>
          </a:p>
          <a:p>
            <a:endParaRPr lang="en-US" altLang="en-US" smtClean="0">
              <a:latin typeface="Arial" pitchFamily="34" charset="0"/>
              <a:cs typeface="Arial" pitchFamily="34" charset="0"/>
            </a:endParaRPr>
          </a:p>
          <a:p>
            <a:r>
              <a:rPr lang="en-US" altLang="en-US" smtClean="0">
                <a:latin typeface="Arial" pitchFamily="34" charset="0"/>
                <a:cs typeface="Arial" pitchFamily="34" charset="0"/>
              </a:rPr>
              <a:t>Remind participants they will receive digital versions of the powerpoint with instructor notes and workbook that has all answers to exercises included.</a:t>
            </a:r>
          </a:p>
          <a:p>
            <a:r>
              <a:rPr lang="en-US" altLang="en-US" smtClean="0">
                <a:latin typeface="Arial" pitchFamily="34" charset="0"/>
                <a:cs typeface="Arial" pitchFamily="34" charset="0"/>
              </a:rPr>
              <a:t> </a:t>
            </a:r>
          </a:p>
          <a:p>
            <a:r>
              <a:rPr lang="en-US" altLang="en-US" smtClean="0">
                <a:latin typeface="Arial" pitchFamily="34" charset="0"/>
                <a:cs typeface="Arial" pitchFamily="34" charset="0"/>
              </a:rPr>
              <a:t>Post –Course Survey (10 Minutes)</a:t>
            </a:r>
          </a:p>
          <a:p>
            <a:r>
              <a:rPr lang="en-US" altLang="en-US" smtClean="0">
                <a:latin typeface="Arial" pitchFamily="34" charset="0"/>
                <a:cs typeface="Arial" pitchFamily="34" charset="0"/>
              </a:rPr>
              <a:t> </a:t>
            </a:r>
          </a:p>
          <a:p>
            <a:r>
              <a:rPr lang="en-US" altLang="en-US" smtClean="0">
                <a:latin typeface="Arial" pitchFamily="34" charset="0"/>
                <a:cs typeface="Arial" pitchFamily="34" charset="0"/>
              </a:rPr>
              <a:t>Ask participants to complete evaluation.</a:t>
            </a:r>
          </a:p>
          <a:p>
            <a:r>
              <a:rPr lang="en-US" altLang="en-US" smtClean="0">
                <a:latin typeface="Arial" pitchFamily="34" charset="0"/>
                <a:cs typeface="Arial" pitchFamily="34" charset="0"/>
              </a:rPr>
              <a:t> </a:t>
            </a:r>
          </a:p>
          <a:p>
            <a:r>
              <a:rPr lang="en-US" altLang="en-US" smtClean="0">
                <a:latin typeface="Arial" pitchFamily="34" charset="0"/>
                <a:cs typeface="Arial" pitchFamily="34" charset="0"/>
              </a:rPr>
              <a:t>Distribute Course Certificates</a:t>
            </a:r>
          </a:p>
          <a:p>
            <a:endParaRPr lang="en-US" altLang="en-US" smtClean="0">
              <a:latin typeface="Arial" pitchFamily="34" charset="0"/>
              <a:cs typeface="Arial" pitchFamily="34" charset="0"/>
            </a:endParaRPr>
          </a:p>
        </p:txBody>
      </p:sp>
      <p:sp>
        <p:nvSpPr>
          <p:cNvPr id="25604"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6788" eaLnBrk="0" hangingPunct="0">
              <a:defRPr>
                <a:solidFill>
                  <a:schemeClr val="tx1"/>
                </a:solidFill>
                <a:latin typeface="Arial" pitchFamily="34" charset="0"/>
                <a:cs typeface="Arial" pitchFamily="34" charset="0"/>
              </a:defRPr>
            </a:lvl1pPr>
            <a:lvl2pPr marL="742950" indent="-285750" defTabSz="966788" eaLnBrk="0" hangingPunct="0">
              <a:defRPr>
                <a:solidFill>
                  <a:schemeClr val="tx1"/>
                </a:solidFill>
                <a:latin typeface="Arial" pitchFamily="34" charset="0"/>
                <a:cs typeface="Arial" pitchFamily="34" charset="0"/>
              </a:defRPr>
            </a:lvl2pPr>
            <a:lvl3pPr marL="1143000" indent="-228600" defTabSz="966788" eaLnBrk="0" hangingPunct="0">
              <a:defRPr>
                <a:solidFill>
                  <a:schemeClr val="tx1"/>
                </a:solidFill>
                <a:latin typeface="Arial" pitchFamily="34" charset="0"/>
                <a:cs typeface="Arial" pitchFamily="34" charset="0"/>
              </a:defRPr>
            </a:lvl3pPr>
            <a:lvl4pPr marL="1600200" indent="-228600" defTabSz="966788" eaLnBrk="0" hangingPunct="0">
              <a:defRPr>
                <a:solidFill>
                  <a:schemeClr val="tx1"/>
                </a:solidFill>
                <a:latin typeface="Arial" pitchFamily="34" charset="0"/>
                <a:cs typeface="Arial" pitchFamily="34" charset="0"/>
              </a:defRPr>
            </a:lvl4pPr>
            <a:lvl5pPr marL="2057400" indent="-228600" defTabSz="966788" eaLnBrk="0" hangingPunct="0">
              <a:defRPr>
                <a:solidFill>
                  <a:schemeClr val="tx1"/>
                </a:solidFill>
                <a:latin typeface="Arial" pitchFamily="34" charset="0"/>
                <a:cs typeface="Arial" pitchFamily="34" charset="0"/>
              </a:defRPr>
            </a:lvl5pPr>
            <a:lvl6pPr marL="2514600" indent="-228600" defTabSz="966788" eaLnBrk="0" fontAlgn="base" hangingPunct="0">
              <a:spcBef>
                <a:spcPct val="0"/>
              </a:spcBef>
              <a:spcAft>
                <a:spcPct val="0"/>
              </a:spcAft>
              <a:defRPr>
                <a:solidFill>
                  <a:schemeClr val="tx1"/>
                </a:solidFill>
                <a:latin typeface="Arial" pitchFamily="34" charset="0"/>
                <a:cs typeface="Arial" pitchFamily="34" charset="0"/>
              </a:defRPr>
            </a:lvl6pPr>
            <a:lvl7pPr marL="2971800" indent="-228600" defTabSz="966788" eaLnBrk="0" fontAlgn="base" hangingPunct="0">
              <a:spcBef>
                <a:spcPct val="0"/>
              </a:spcBef>
              <a:spcAft>
                <a:spcPct val="0"/>
              </a:spcAft>
              <a:defRPr>
                <a:solidFill>
                  <a:schemeClr val="tx1"/>
                </a:solidFill>
                <a:latin typeface="Arial" pitchFamily="34" charset="0"/>
                <a:cs typeface="Arial" pitchFamily="34" charset="0"/>
              </a:defRPr>
            </a:lvl7pPr>
            <a:lvl8pPr marL="3429000" indent="-228600" defTabSz="966788" eaLnBrk="0" fontAlgn="base" hangingPunct="0">
              <a:spcBef>
                <a:spcPct val="0"/>
              </a:spcBef>
              <a:spcAft>
                <a:spcPct val="0"/>
              </a:spcAft>
              <a:defRPr>
                <a:solidFill>
                  <a:schemeClr val="tx1"/>
                </a:solidFill>
                <a:latin typeface="Arial" pitchFamily="34" charset="0"/>
                <a:cs typeface="Arial" pitchFamily="34" charset="0"/>
              </a:defRPr>
            </a:lvl8pPr>
            <a:lvl9pPr marL="3886200" indent="-228600" defTabSz="966788"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712A940B-C743-4727-A0BF-2B5CD86E0D2E}" type="slidenum">
              <a:rPr lang="en-US" altLang="en-US" smtClean="0">
                <a:solidFill>
                  <a:prstClr val="black"/>
                </a:solidFill>
              </a:rPr>
              <a:pPr eaLnBrk="1" hangingPunct="1"/>
              <a:t>26</a:t>
            </a:fld>
            <a:endParaRPr lang="en-US" altLang="en-US" smtClean="0">
              <a:solidFill>
                <a:prstClr val="black"/>
              </a:solidFill>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Slide Image Placeholder 1"/>
          <p:cNvSpPr>
            <a:spLocks noGrp="1" noRot="1" noChangeAspect="1" noTextEdit="1"/>
          </p:cNvSpPr>
          <p:nvPr>
            <p:ph type="sldImg"/>
          </p:nvPr>
        </p:nvSpPr>
        <p:spPr>
          <a:ln/>
        </p:spPr>
      </p:sp>
      <p:sp>
        <p:nvSpPr>
          <p:cNvPr id="5734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smtClean="0">
                <a:latin typeface="Arial" pitchFamily="34" charset="0"/>
                <a:cs typeface="Arial" pitchFamily="34" charset="0"/>
              </a:rPr>
              <a:t>Auditors love to test and question the allowability of costs charged to Federal awards.  </a:t>
            </a:r>
          </a:p>
        </p:txBody>
      </p:sp>
      <p:sp>
        <p:nvSpPr>
          <p:cNvPr id="57348"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6788" eaLnBrk="0" hangingPunct="0">
              <a:spcBef>
                <a:spcPct val="30000"/>
              </a:spcBef>
              <a:defRPr sz="1200">
                <a:solidFill>
                  <a:schemeClr val="tx1"/>
                </a:solidFill>
                <a:latin typeface="Arial" pitchFamily="34" charset="0"/>
                <a:cs typeface="Arial" pitchFamily="34" charset="0"/>
              </a:defRPr>
            </a:lvl1pPr>
            <a:lvl2pPr marL="742950" indent="-285750" defTabSz="966788" eaLnBrk="0" hangingPunct="0">
              <a:spcBef>
                <a:spcPct val="30000"/>
              </a:spcBef>
              <a:defRPr sz="1200">
                <a:solidFill>
                  <a:schemeClr val="tx1"/>
                </a:solidFill>
                <a:latin typeface="Arial" pitchFamily="34" charset="0"/>
                <a:cs typeface="Arial" pitchFamily="34" charset="0"/>
              </a:defRPr>
            </a:lvl2pPr>
            <a:lvl3pPr marL="1143000" indent="-228600" defTabSz="966788" eaLnBrk="0" hangingPunct="0">
              <a:spcBef>
                <a:spcPct val="30000"/>
              </a:spcBef>
              <a:defRPr sz="1200">
                <a:solidFill>
                  <a:schemeClr val="tx1"/>
                </a:solidFill>
                <a:latin typeface="Arial" pitchFamily="34" charset="0"/>
                <a:cs typeface="Arial" pitchFamily="34" charset="0"/>
              </a:defRPr>
            </a:lvl3pPr>
            <a:lvl4pPr marL="1600200" indent="-228600" defTabSz="966788" eaLnBrk="0" hangingPunct="0">
              <a:spcBef>
                <a:spcPct val="30000"/>
              </a:spcBef>
              <a:defRPr sz="1200">
                <a:solidFill>
                  <a:schemeClr val="tx1"/>
                </a:solidFill>
                <a:latin typeface="Arial" pitchFamily="34" charset="0"/>
                <a:cs typeface="Arial" pitchFamily="34" charset="0"/>
              </a:defRPr>
            </a:lvl4pPr>
            <a:lvl5pPr marL="2057400" indent="-228600" defTabSz="966788" eaLnBrk="0" hangingPunct="0">
              <a:spcBef>
                <a:spcPct val="30000"/>
              </a:spcBef>
              <a:defRPr sz="1200">
                <a:solidFill>
                  <a:schemeClr val="tx1"/>
                </a:solidFill>
                <a:latin typeface="Arial" pitchFamily="34" charset="0"/>
                <a:cs typeface="Arial" pitchFamily="34" charset="0"/>
              </a:defRPr>
            </a:lvl5pPr>
            <a:lvl6pPr marL="2514600" indent="-228600" defTabSz="966788" eaLnBrk="0" fontAlgn="base" hangingPunct="0">
              <a:spcBef>
                <a:spcPct val="30000"/>
              </a:spcBef>
              <a:spcAft>
                <a:spcPct val="0"/>
              </a:spcAft>
              <a:defRPr sz="1200">
                <a:solidFill>
                  <a:schemeClr val="tx1"/>
                </a:solidFill>
                <a:latin typeface="Arial" pitchFamily="34" charset="0"/>
                <a:cs typeface="Arial" pitchFamily="34" charset="0"/>
              </a:defRPr>
            </a:lvl6pPr>
            <a:lvl7pPr marL="2971800" indent="-228600" defTabSz="966788" eaLnBrk="0" fontAlgn="base" hangingPunct="0">
              <a:spcBef>
                <a:spcPct val="30000"/>
              </a:spcBef>
              <a:spcAft>
                <a:spcPct val="0"/>
              </a:spcAft>
              <a:defRPr sz="1200">
                <a:solidFill>
                  <a:schemeClr val="tx1"/>
                </a:solidFill>
                <a:latin typeface="Arial" pitchFamily="34" charset="0"/>
                <a:cs typeface="Arial" pitchFamily="34" charset="0"/>
              </a:defRPr>
            </a:lvl7pPr>
            <a:lvl8pPr marL="3429000" indent="-228600" defTabSz="966788" eaLnBrk="0" fontAlgn="base" hangingPunct="0">
              <a:spcBef>
                <a:spcPct val="30000"/>
              </a:spcBef>
              <a:spcAft>
                <a:spcPct val="0"/>
              </a:spcAft>
              <a:defRPr sz="1200">
                <a:solidFill>
                  <a:schemeClr val="tx1"/>
                </a:solidFill>
                <a:latin typeface="Arial" pitchFamily="34" charset="0"/>
                <a:cs typeface="Arial" pitchFamily="34" charset="0"/>
              </a:defRPr>
            </a:lvl8pPr>
            <a:lvl9pPr marL="3886200" indent="-228600" defTabSz="966788" eaLnBrk="0" fontAlgn="base" hangingPunct="0">
              <a:spcBef>
                <a:spcPct val="30000"/>
              </a:spcBef>
              <a:spcAft>
                <a:spcPct val="0"/>
              </a:spcAft>
              <a:defRPr sz="1200">
                <a:solidFill>
                  <a:schemeClr val="tx1"/>
                </a:solidFill>
                <a:latin typeface="Arial" pitchFamily="34" charset="0"/>
                <a:cs typeface="Arial" pitchFamily="34" charset="0"/>
              </a:defRPr>
            </a:lvl9pPr>
          </a:lstStyle>
          <a:p>
            <a:pPr marL="0" marR="0" lvl="0" indent="0" algn="r" defTabSz="966788" rtl="0" eaLnBrk="1" fontAlgn="base" latinLnBrk="0" hangingPunct="1">
              <a:lnSpc>
                <a:spcPct val="100000"/>
              </a:lnSpc>
              <a:spcBef>
                <a:spcPct val="0"/>
              </a:spcBef>
              <a:spcAft>
                <a:spcPct val="0"/>
              </a:spcAft>
              <a:buClrTx/>
              <a:buSzTx/>
              <a:buFontTx/>
              <a:buNone/>
              <a:tabLst/>
              <a:defRPr/>
            </a:pPr>
            <a:fld id="{274DC063-938D-4E14-A2F4-81D08FF21793}" type="slidenum">
              <a:rPr kumimoji="0" lang="en-US" altLang="en-US" sz="1300" b="0" i="0" u="none" strike="noStrike" kern="1200" cap="none" spc="0" normalizeH="0" baseline="0" noProof="0" smtClean="0">
                <a:ln>
                  <a:noFill/>
                </a:ln>
                <a:solidFill>
                  <a:prstClr val="black"/>
                </a:solidFill>
                <a:effectLst/>
                <a:uLnTx/>
                <a:uFillTx/>
                <a:latin typeface="Arial" pitchFamily="34" charset="0"/>
                <a:ea typeface="+mn-ea"/>
                <a:cs typeface="Arial" pitchFamily="34" charset="0"/>
              </a:rPr>
              <a:pPr marL="0" marR="0" lvl="0" indent="0" algn="r" defTabSz="966788" rtl="0" eaLnBrk="1" fontAlgn="base" latinLnBrk="0" hangingPunct="1">
                <a:lnSpc>
                  <a:spcPct val="100000"/>
                </a:lnSpc>
                <a:spcBef>
                  <a:spcPct val="0"/>
                </a:spcBef>
                <a:spcAft>
                  <a:spcPct val="0"/>
                </a:spcAft>
                <a:buClrTx/>
                <a:buSzTx/>
                <a:buFontTx/>
                <a:buNone/>
                <a:tabLst/>
                <a:defRPr/>
              </a:pPr>
              <a:t>2</a:t>
            </a:fld>
            <a:endParaRPr kumimoji="0" lang="en-US" altLang="en-US" sz="1300" b="0" i="0" u="none" strike="noStrike" kern="1200" cap="none" spc="0" normalizeH="0" baseline="0" noProof="0" smtClean="0">
              <a:ln>
                <a:noFill/>
              </a:ln>
              <a:solidFill>
                <a:prstClr val="black"/>
              </a:solidFill>
              <a:effectLst/>
              <a:uLnTx/>
              <a:uFillTx/>
              <a:latin typeface="Arial" pitchFamily="34" charset="0"/>
              <a:ea typeface="+mn-ea"/>
              <a:cs typeface="Arial" pitchFamily="34" charset="0"/>
            </a:endParaRPr>
          </a:p>
        </p:txBody>
      </p:sp>
    </p:spTree>
    <p:extLst>
      <p:ext uri="{BB962C8B-B14F-4D97-AF65-F5344CB8AC3E}">
        <p14:creationId xmlns:p14="http://schemas.microsoft.com/office/powerpoint/2010/main" val="252471635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Slide Image Placeholder 1"/>
          <p:cNvSpPr>
            <a:spLocks noGrp="1" noRot="1" noChangeAspect="1" noTextEdit="1"/>
          </p:cNvSpPr>
          <p:nvPr>
            <p:ph type="sldImg"/>
          </p:nvPr>
        </p:nvSpPr>
        <p:spPr>
          <a:ln/>
        </p:spPr>
      </p:sp>
      <p:sp>
        <p:nvSpPr>
          <p:cNvPr id="3993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b="1" smtClean="0"/>
              <a:t>Course Leader:</a:t>
            </a:r>
            <a:endParaRPr lang="en-US" altLang="en-US" smtClean="0"/>
          </a:p>
          <a:p>
            <a:r>
              <a:rPr lang="en-US" altLang="en-US" smtClean="0"/>
              <a:t>Welcome to the Project Leaders Course. </a:t>
            </a:r>
          </a:p>
          <a:p>
            <a:r>
              <a:rPr lang="en-US" altLang="en-US" smtClean="0"/>
              <a:t>Instructor introduction and give brief job experience.  Have regional representative or co-instructors introduce themselves.</a:t>
            </a:r>
          </a:p>
          <a:p>
            <a:r>
              <a:rPr lang="en-US" altLang="en-US" smtClean="0"/>
              <a:t>Are all accommodations satisfactory, any difficulties with travel or issues to be resolved?  If so, please see the course coordinator.</a:t>
            </a:r>
          </a:p>
          <a:p>
            <a:r>
              <a:rPr lang="en-US" altLang="en-US" smtClean="0"/>
              <a:t> </a:t>
            </a:r>
          </a:p>
          <a:p>
            <a:r>
              <a:rPr lang="en-US" altLang="en-US" b="1" smtClean="0"/>
              <a:t>Thank state coordinator or contact for assisting with course arrangements. </a:t>
            </a:r>
            <a:endParaRPr lang="en-US" altLang="en-US" smtClean="0"/>
          </a:p>
          <a:p>
            <a:r>
              <a:rPr lang="en-US" altLang="en-US" smtClean="0"/>
              <a:t> </a:t>
            </a:r>
          </a:p>
          <a:p>
            <a:r>
              <a:rPr lang="en-US" altLang="en-US" smtClean="0"/>
              <a:t>Thanks for being here and working with us.</a:t>
            </a:r>
          </a:p>
          <a:p>
            <a:r>
              <a:rPr lang="en-US" altLang="en-US" b="1" smtClean="0"/>
              <a:t>Housekeeping:</a:t>
            </a:r>
            <a:endParaRPr lang="en-US" altLang="en-US" smtClean="0"/>
          </a:p>
          <a:p>
            <a:r>
              <a:rPr lang="en-US" altLang="en-US" smtClean="0"/>
              <a:t>Location of restrooms, break area, telephones.</a:t>
            </a:r>
          </a:p>
          <a:p>
            <a:r>
              <a:rPr lang="en-US" altLang="en-US" smtClean="0"/>
              <a:t>Announcements / messages are posted on message board located in break area.</a:t>
            </a:r>
          </a:p>
          <a:p>
            <a:r>
              <a:rPr lang="en-US" altLang="en-US" smtClean="0"/>
              <a:t>Please turn off or put your cell phones and pagers on silent.</a:t>
            </a:r>
          </a:p>
          <a:p>
            <a:r>
              <a:rPr lang="en-US" altLang="en-US" b="1" smtClean="0"/>
              <a:t> </a:t>
            </a:r>
            <a:endParaRPr lang="en-US" altLang="en-US" smtClean="0"/>
          </a:p>
          <a:p>
            <a:r>
              <a:rPr lang="en-US" altLang="en-US" b="1" smtClean="0"/>
              <a:t>Course Material:</a:t>
            </a:r>
            <a:endParaRPr lang="en-US" altLang="en-US" smtClean="0"/>
          </a:p>
          <a:p>
            <a:r>
              <a:rPr lang="en-US" altLang="en-US" smtClean="0"/>
              <a:t> </a:t>
            </a:r>
          </a:p>
          <a:p>
            <a:r>
              <a:rPr lang="en-US" altLang="en-US" smtClean="0"/>
              <a:t>Everyone should have a course notebook.  The notebook contains handouts that will be used in class.</a:t>
            </a:r>
          </a:p>
          <a:p>
            <a:r>
              <a:rPr lang="en-US" altLang="en-US" smtClean="0"/>
              <a:t>We’ll be working in pairs and groups on exercises throughout the course.</a:t>
            </a:r>
          </a:p>
          <a:p>
            <a:r>
              <a:rPr lang="en-US" altLang="en-US" smtClean="0"/>
              <a:t>Parking Lot – You may ask questions anytime during the course. If we cannot immediately answer the question we will write it down and post it on the question parking lot. The question may be answered later in the course or if it isn’t we’ll get an answer as soon as possible.</a:t>
            </a:r>
          </a:p>
          <a:p>
            <a:r>
              <a:rPr lang="en-US" altLang="en-US" smtClean="0"/>
              <a:t>Everyone should have completed pre-course work online courses.</a:t>
            </a:r>
          </a:p>
          <a:p>
            <a:r>
              <a:rPr lang="en-US" altLang="en-US" smtClean="0"/>
              <a:t>Evaluation Form –Tell participants at the end of the course there will be evaluation forms and we would like their feedback.  Explain that these are important tools for improving future courses.</a:t>
            </a:r>
          </a:p>
          <a:p>
            <a:endParaRPr lang="en-US" altLang="en-US" smtClean="0"/>
          </a:p>
        </p:txBody>
      </p:sp>
      <p:sp>
        <p:nvSpPr>
          <p:cNvPr id="39940"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6788" eaLnBrk="0" hangingPunct="0">
              <a:spcBef>
                <a:spcPct val="30000"/>
              </a:spcBef>
              <a:defRPr sz="1200">
                <a:solidFill>
                  <a:schemeClr val="tx1"/>
                </a:solidFill>
                <a:latin typeface="Arial" charset="0"/>
                <a:cs typeface="Arial" charset="0"/>
              </a:defRPr>
            </a:lvl1pPr>
            <a:lvl2pPr marL="742950" indent="-285750" defTabSz="966788" eaLnBrk="0" hangingPunct="0">
              <a:spcBef>
                <a:spcPct val="30000"/>
              </a:spcBef>
              <a:defRPr sz="1200">
                <a:solidFill>
                  <a:schemeClr val="tx1"/>
                </a:solidFill>
                <a:latin typeface="Arial" charset="0"/>
                <a:cs typeface="Arial" charset="0"/>
              </a:defRPr>
            </a:lvl2pPr>
            <a:lvl3pPr marL="1143000" indent="-228600" defTabSz="966788" eaLnBrk="0" hangingPunct="0">
              <a:spcBef>
                <a:spcPct val="30000"/>
              </a:spcBef>
              <a:defRPr sz="1200">
                <a:solidFill>
                  <a:schemeClr val="tx1"/>
                </a:solidFill>
                <a:latin typeface="Arial" charset="0"/>
                <a:cs typeface="Arial" charset="0"/>
              </a:defRPr>
            </a:lvl3pPr>
            <a:lvl4pPr marL="1600200" indent="-228600" defTabSz="966788" eaLnBrk="0" hangingPunct="0">
              <a:spcBef>
                <a:spcPct val="30000"/>
              </a:spcBef>
              <a:defRPr sz="1200">
                <a:solidFill>
                  <a:schemeClr val="tx1"/>
                </a:solidFill>
                <a:latin typeface="Arial" charset="0"/>
                <a:cs typeface="Arial" charset="0"/>
              </a:defRPr>
            </a:lvl4pPr>
            <a:lvl5pPr marL="2057400" indent="-228600" defTabSz="966788" eaLnBrk="0" hangingPunct="0">
              <a:spcBef>
                <a:spcPct val="30000"/>
              </a:spcBef>
              <a:defRPr sz="1200">
                <a:solidFill>
                  <a:schemeClr val="tx1"/>
                </a:solidFill>
                <a:latin typeface="Arial" charset="0"/>
                <a:cs typeface="Arial" charset="0"/>
              </a:defRPr>
            </a:lvl5pPr>
            <a:lvl6pPr marL="2514600" indent="-228600" defTabSz="966788" eaLnBrk="0" fontAlgn="base" hangingPunct="0">
              <a:spcBef>
                <a:spcPct val="30000"/>
              </a:spcBef>
              <a:spcAft>
                <a:spcPct val="0"/>
              </a:spcAft>
              <a:defRPr sz="1200">
                <a:solidFill>
                  <a:schemeClr val="tx1"/>
                </a:solidFill>
                <a:latin typeface="Arial" charset="0"/>
                <a:cs typeface="Arial" charset="0"/>
              </a:defRPr>
            </a:lvl6pPr>
            <a:lvl7pPr marL="2971800" indent="-228600" defTabSz="966788" eaLnBrk="0" fontAlgn="base" hangingPunct="0">
              <a:spcBef>
                <a:spcPct val="30000"/>
              </a:spcBef>
              <a:spcAft>
                <a:spcPct val="0"/>
              </a:spcAft>
              <a:defRPr sz="1200">
                <a:solidFill>
                  <a:schemeClr val="tx1"/>
                </a:solidFill>
                <a:latin typeface="Arial" charset="0"/>
                <a:cs typeface="Arial" charset="0"/>
              </a:defRPr>
            </a:lvl7pPr>
            <a:lvl8pPr marL="3429000" indent="-228600" defTabSz="966788" eaLnBrk="0" fontAlgn="base" hangingPunct="0">
              <a:spcBef>
                <a:spcPct val="30000"/>
              </a:spcBef>
              <a:spcAft>
                <a:spcPct val="0"/>
              </a:spcAft>
              <a:defRPr sz="1200">
                <a:solidFill>
                  <a:schemeClr val="tx1"/>
                </a:solidFill>
                <a:latin typeface="Arial" charset="0"/>
                <a:cs typeface="Arial" charset="0"/>
              </a:defRPr>
            </a:lvl8pPr>
            <a:lvl9pPr marL="3886200" indent="-228600" defTabSz="966788" eaLnBrk="0" fontAlgn="base" hangingPunct="0">
              <a:spcBef>
                <a:spcPct val="30000"/>
              </a:spcBef>
              <a:spcAft>
                <a:spcPct val="0"/>
              </a:spcAft>
              <a:defRPr sz="1200">
                <a:solidFill>
                  <a:schemeClr val="tx1"/>
                </a:solidFill>
                <a:latin typeface="Arial" charset="0"/>
                <a:cs typeface="Arial" charset="0"/>
              </a:defRPr>
            </a:lvl9pPr>
          </a:lstStyle>
          <a:p>
            <a:pPr eaLnBrk="1" hangingPunct="1">
              <a:spcBef>
                <a:spcPct val="0"/>
              </a:spcBef>
            </a:pPr>
            <a:fld id="{EBCAE04F-10FB-4DA3-81AC-1BE1932398A5}" type="slidenum">
              <a:rPr lang="en-US" altLang="en-US" sz="1300" smtClean="0">
                <a:solidFill>
                  <a:srgbClr val="000000"/>
                </a:solidFill>
              </a:rPr>
              <a:pPr eaLnBrk="1" hangingPunct="1">
                <a:spcBef>
                  <a:spcPct val="0"/>
                </a:spcBef>
              </a:pPr>
              <a:t>3</a:t>
            </a:fld>
            <a:endParaRPr lang="en-US" altLang="en-US" sz="1300" smtClean="0">
              <a:solidFill>
                <a:srgbClr val="000000"/>
              </a:solidFill>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57300" y="720725"/>
            <a:ext cx="4800600" cy="3600450"/>
          </a:xfrm>
        </p:spPr>
      </p:sp>
      <p:sp>
        <p:nvSpPr>
          <p:cNvPr id="3" name="Notes Placeholder 2"/>
          <p:cNvSpPr>
            <a:spLocks noGrp="1"/>
          </p:cNvSpPr>
          <p:nvPr>
            <p:ph type="body" idx="1"/>
          </p:nvPr>
        </p:nvSpPr>
        <p:spPr/>
        <p:txBody>
          <a:bodyPr/>
          <a:lstStyle/>
          <a:p>
            <a:r>
              <a:rPr lang="en-US" sz="1700" dirty="0"/>
              <a:t>Over last 10 years, Gains across all categories, particularly  Pistols/Revolvers ($50 M to $250 M) and Ammunition ($100 M to $250 M)</a:t>
            </a:r>
          </a:p>
          <a:p>
            <a:endParaRPr lang="en-US" sz="1700" dirty="0"/>
          </a:p>
          <a:p>
            <a:r>
              <a:rPr lang="en-US" sz="1700" dirty="0"/>
              <a:t>But again, levelling off in last 5 years</a:t>
            </a:r>
          </a:p>
          <a:p>
            <a:endParaRPr lang="en-US" baseline="0" dirty="0" smtClean="0"/>
          </a:p>
        </p:txBody>
      </p:sp>
      <p:sp>
        <p:nvSpPr>
          <p:cNvPr id="4" name="Slide Number Placeholder 3"/>
          <p:cNvSpPr>
            <a:spLocks noGrp="1"/>
          </p:cNvSpPr>
          <p:nvPr>
            <p:ph type="sldNum" sz="quarter" idx="10"/>
          </p:nvPr>
        </p:nvSpPr>
        <p:spPr/>
        <p:txBody>
          <a:bodyPr/>
          <a:lstStyle/>
          <a:p>
            <a:pPr marL="0" marR="0" lvl="0" indent="0" algn="r" defTabSz="947044" rtl="0" eaLnBrk="1" fontAlgn="auto" latinLnBrk="0" hangingPunct="1">
              <a:lnSpc>
                <a:spcPct val="100000"/>
              </a:lnSpc>
              <a:spcBef>
                <a:spcPts val="0"/>
              </a:spcBef>
              <a:spcAft>
                <a:spcPts val="0"/>
              </a:spcAft>
              <a:buClrTx/>
              <a:buSzTx/>
              <a:buFontTx/>
              <a:buNone/>
              <a:tabLst/>
              <a:defRPr/>
            </a:pPr>
            <a:fld id="{F87CD2B5-3E30-4A7D-A75B-223A7BDDAE6F}" type="slidenum">
              <a:rPr kumimoji="0" lang="en-US" sz="1200" b="0" i="0" u="none" strike="noStrike" kern="1200" cap="none" spc="0" normalizeH="0" baseline="0" noProof="0">
                <a:ln>
                  <a:noFill/>
                </a:ln>
                <a:solidFill>
                  <a:prstClr val="black"/>
                </a:solidFill>
                <a:effectLst/>
                <a:uLnTx/>
                <a:uFillTx/>
                <a:latin typeface="Calibri"/>
                <a:ea typeface="+mn-ea"/>
                <a:cs typeface="+mn-cs"/>
              </a:rPr>
              <a:pPr marL="0" marR="0" lvl="0" indent="0" algn="r" defTabSz="947044" rtl="0" eaLnBrk="1" fontAlgn="auto" latinLnBrk="0" hangingPunct="1">
                <a:lnSpc>
                  <a:spcPct val="100000"/>
                </a:lnSpc>
                <a:spcBef>
                  <a:spcPts val="0"/>
                </a:spcBef>
                <a:spcAft>
                  <a:spcPts val="0"/>
                </a:spcAft>
                <a:buClrTx/>
                <a:buSzTx/>
                <a:buFontTx/>
                <a:buNone/>
                <a:tabLst/>
                <a:defRPr/>
              </a:pPr>
              <a:t>4</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81153011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6788" eaLnBrk="0" hangingPunct="0">
              <a:defRPr sz="1600" b="1">
                <a:solidFill>
                  <a:srgbClr val="FF9900"/>
                </a:solidFill>
                <a:latin typeface="Arial" charset="0"/>
                <a:cs typeface="Arial" charset="0"/>
              </a:defRPr>
            </a:lvl1pPr>
            <a:lvl2pPr marL="742950" indent="-285750" defTabSz="966788" eaLnBrk="0" hangingPunct="0">
              <a:defRPr sz="1600" b="1">
                <a:solidFill>
                  <a:srgbClr val="FF9900"/>
                </a:solidFill>
                <a:latin typeface="Arial" charset="0"/>
                <a:cs typeface="Arial" charset="0"/>
              </a:defRPr>
            </a:lvl2pPr>
            <a:lvl3pPr marL="1143000" indent="-228600" defTabSz="966788" eaLnBrk="0" hangingPunct="0">
              <a:defRPr sz="1600" b="1">
                <a:solidFill>
                  <a:srgbClr val="FF9900"/>
                </a:solidFill>
                <a:latin typeface="Arial" charset="0"/>
                <a:cs typeface="Arial" charset="0"/>
              </a:defRPr>
            </a:lvl3pPr>
            <a:lvl4pPr marL="1600200" indent="-228600" defTabSz="966788" eaLnBrk="0" hangingPunct="0">
              <a:defRPr sz="1600" b="1">
                <a:solidFill>
                  <a:srgbClr val="FF9900"/>
                </a:solidFill>
                <a:latin typeface="Arial" charset="0"/>
                <a:cs typeface="Arial" charset="0"/>
              </a:defRPr>
            </a:lvl4pPr>
            <a:lvl5pPr marL="2057400" indent="-228600" defTabSz="966788" eaLnBrk="0" hangingPunct="0">
              <a:defRPr sz="1600" b="1">
                <a:solidFill>
                  <a:srgbClr val="FF9900"/>
                </a:solidFill>
                <a:latin typeface="Arial" charset="0"/>
                <a:cs typeface="Arial" charset="0"/>
              </a:defRPr>
            </a:lvl5pPr>
            <a:lvl6pPr marL="2514600" indent="-228600" algn="ctr" defTabSz="966788" eaLnBrk="0" fontAlgn="base" hangingPunct="0">
              <a:spcBef>
                <a:spcPct val="50000"/>
              </a:spcBef>
              <a:spcAft>
                <a:spcPct val="0"/>
              </a:spcAft>
              <a:defRPr sz="1600" b="1">
                <a:solidFill>
                  <a:srgbClr val="FF9900"/>
                </a:solidFill>
                <a:latin typeface="Arial" charset="0"/>
                <a:cs typeface="Arial" charset="0"/>
              </a:defRPr>
            </a:lvl6pPr>
            <a:lvl7pPr marL="2971800" indent="-228600" algn="ctr" defTabSz="966788" eaLnBrk="0" fontAlgn="base" hangingPunct="0">
              <a:spcBef>
                <a:spcPct val="50000"/>
              </a:spcBef>
              <a:spcAft>
                <a:spcPct val="0"/>
              </a:spcAft>
              <a:defRPr sz="1600" b="1">
                <a:solidFill>
                  <a:srgbClr val="FF9900"/>
                </a:solidFill>
                <a:latin typeface="Arial" charset="0"/>
                <a:cs typeface="Arial" charset="0"/>
              </a:defRPr>
            </a:lvl7pPr>
            <a:lvl8pPr marL="3429000" indent="-228600" algn="ctr" defTabSz="966788" eaLnBrk="0" fontAlgn="base" hangingPunct="0">
              <a:spcBef>
                <a:spcPct val="50000"/>
              </a:spcBef>
              <a:spcAft>
                <a:spcPct val="0"/>
              </a:spcAft>
              <a:defRPr sz="1600" b="1">
                <a:solidFill>
                  <a:srgbClr val="FF9900"/>
                </a:solidFill>
                <a:latin typeface="Arial" charset="0"/>
                <a:cs typeface="Arial" charset="0"/>
              </a:defRPr>
            </a:lvl8pPr>
            <a:lvl9pPr marL="3886200" indent="-228600" algn="ctr" defTabSz="966788" eaLnBrk="0" fontAlgn="base" hangingPunct="0">
              <a:spcBef>
                <a:spcPct val="50000"/>
              </a:spcBef>
              <a:spcAft>
                <a:spcPct val="0"/>
              </a:spcAft>
              <a:defRPr sz="1600" b="1">
                <a:solidFill>
                  <a:srgbClr val="FF9900"/>
                </a:solidFill>
                <a:latin typeface="Arial" charset="0"/>
                <a:cs typeface="Arial" charset="0"/>
              </a:defRPr>
            </a:lvl9pPr>
          </a:lstStyle>
          <a:p>
            <a:pPr marL="0" marR="0" lvl="0" indent="0" algn="r" defTabSz="966788" rtl="0" eaLnBrk="1" fontAlgn="base" latinLnBrk="0" hangingPunct="1">
              <a:lnSpc>
                <a:spcPct val="100000"/>
              </a:lnSpc>
              <a:spcBef>
                <a:spcPct val="0"/>
              </a:spcBef>
              <a:spcAft>
                <a:spcPct val="0"/>
              </a:spcAft>
              <a:buClrTx/>
              <a:buSzTx/>
              <a:buFontTx/>
              <a:buNone/>
              <a:tabLst/>
              <a:defRPr/>
            </a:pPr>
            <a:fld id="{109F865B-2C6C-4D39-B777-42DA72CDB66A}" type="slidenum">
              <a:rPr kumimoji="0" lang="en-US" sz="1300" b="0" i="0" u="none" strike="noStrike" kern="1200" cap="none" spc="0" normalizeH="0" baseline="0" noProof="0" smtClean="0">
                <a:ln>
                  <a:noFill/>
                </a:ln>
                <a:solidFill>
                  <a:srgbClr val="000000"/>
                </a:solidFill>
                <a:effectLst/>
                <a:uLnTx/>
                <a:uFillTx/>
                <a:latin typeface="Arial" charset="0"/>
                <a:ea typeface="+mn-ea"/>
                <a:cs typeface="Arial" charset="0"/>
              </a:rPr>
              <a:pPr marL="0" marR="0" lvl="0" indent="0" algn="r" defTabSz="966788" rtl="0" eaLnBrk="1" fontAlgn="base" latinLnBrk="0" hangingPunct="1">
                <a:lnSpc>
                  <a:spcPct val="100000"/>
                </a:lnSpc>
                <a:spcBef>
                  <a:spcPct val="0"/>
                </a:spcBef>
                <a:spcAft>
                  <a:spcPct val="0"/>
                </a:spcAft>
                <a:buClrTx/>
                <a:buSzTx/>
                <a:buFontTx/>
                <a:buNone/>
                <a:tabLst/>
                <a:defRPr/>
              </a:pPr>
              <a:t>6</a:t>
            </a:fld>
            <a:endParaRPr kumimoji="0" lang="en-US" sz="1300" b="0" i="0" u="none" strike="noStrike" kern="1200" cap="none" spc="0" normalizeH="0" baseline="0" noProof="0" smtClean="0">
              <a:ln>
                <a:noFill/>
              </a:ln>
              <a:solidFill>
                <a:srgbClr val="000000"/>
              </a:solidFill>
              <a:effectLst/>
              <a:uLnTx/>
              <a:uFillTx/>
              <a:latin typeface="Arial" charset="0"/>
              <a:ea typeface="+mn-ea"/>
              <a:cs typeface="Arial" charset="0"/>
            </a:endParaRPr>
          </a:p>
        </p:txBody>
      </p:sp>
      <p:sp>
        <p:nvSpPr>
          <p:cNvPr id="94211" name="Rectangle 2"/>
          <p:cNvSpPr>
            <a:spLocks noGrp="1" noRot="1" noChangeAspect="1" noChangeArrowheads="1" noTextEdit="1"/>
          </p:cNvSpPr>
          <p:nvPr>
            <p:ph type="sldImg"/>
          </p:nvPr>
        </p:nvSpPr>
        <p:spPr>
          <a:ln/>
        </p:spPr>
      </p:sp>
      <p:sp>
        <p:nvSpPr>
          <p:cNvPr id="9421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dirty="0" smtClean="0"/>
              <a:t>Each fiscal year States’ receive four apportionments under the Wildlife Restoration Act, one for Wildlife Restoration, one for the previous year’s Section 10 Hunter Education reverted funds, Section 10 reverted funds are the funds that were returned to be re-apportioned to States that met eligibility. They become, in effect, Wildlife Restoration – 2 year funds, and one for each Section 4 Hunter Education, and Section 10 Hunter Education.</a:t>
            </a:r>
          </a:p>
          <a:p>
            <a:pPr eaLnBrk="1" hangingPunct="1"/>
            <a:endParaRPr lang="en-US" dirty="0" smtClean="0"/>
          </a:p>
        </p:txBody>
      </p:sp>
    </p:spTree>
    <p:extLst>
      <p:ext uri="{BB962C8B-B14F-4D97-AF65-F5344CB8AC3E}">
        <p14:creationId xmlns:p14="http://schemas.microsoft.com/office/powerpoint/2010/main" val="319231775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Slide Image Placeholder 1"/>
          <p:cNvSpPr>
            <a:spLocks noGrp="1" noRot="1" noChangeAspect="1" noTextEdit="1"/>
          </p:cNvSpPr>
          <p:nvPr>
            <p:ph type="sldImg"/>
          </p:nvPr>
        </p:nvSpPr>
        <p:spPr>
          <a:ln/>
        </p:spPr>
      </p:sp>
      <p:sp>
        <p:nvSpPr>
          <p:cNvPr id="5734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smtClean="0">
                <a:latin typeface="Arial" pitchFamily="34" charset="0"/>
                <a:cs typeface="Arial" pitchFamily="34" charset="0"/>
              </a:rPr>
              <a:t>Auditors love to test and question the allowability of costs charged to Federal awards.  </a:t>
            </a:r>
          </a:p>
        </p:txBody>
      </p:sp>
      <p:sp>
        <p:nvSpPr>
          <p:cNvPr id="57348"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6788" eaLnBrk="0" hangingPunct="0">
              <a:spcBef>
                <a:spcPct val="30000"/>
              </a:spcBef>
              <a:defRPr sz="1200">
                <a:solidFill>
                  <a:schemeClr val="tx1"/>
                </a:solidFill>
                <a:latin typeface="Arial" pitchFamily="34" charset="0"/>
                <a:cs typeface="Arial" pitchFamily="34" charset="0"/>
              </a:defRPr>
            </a:lvl1pPr>
            <a:lvl2pPr marL="742950" indent="-285750" defTabSz="966788" eaLnBrk="0" hangingPunct="0">
              <a:spcBef>
                <a:spcPct val="30000"/>
              </a:spcBef>
              <a:defRPr sz="1200">
                <a:solidFill>
                  <a:schemeClr val="tx1"/>
                </a:solidFill>
                <a:latin typeface="Arial" pitchFamily="34" charset="0"/>
                <a:cs typeface="Arial" pitchFamily="34" charset="0"/>
              </a:defRPr>
            </a:lvl2pPr>
            <a:lvl3pPr marL="1143000" indent="-228600" defTabSz="966788" eaLnBrk="0" hangingPunct="0">
              <a:spcBef>
                <a:spcPct val="30000"/>
              </a:spcBef>
              <a:defRPr sz="1200">
                <a:solidFill>
                  <a:schemeClr val="tx1"/>
                </a:solidFill>
                <a:latin typeface="Arial" pitchFamily="34" charset="0"/>
                <a:cs typeface="Arial" pitchFamily="34" charset="0"/>
              </a:defRPr>
            </a:lvl3pPr>
            <a:lvl4pPr marL="1600200" indent="-228600" defTabSz="966788" eaLnBrk="0" hangingPunct="0">
              <a:spcBef>
                <a:spcPct val="30000"/>
              </a:spcBef>
              <a:defRPr sz="1200">
                <a:solidFill>
                  <a:schemeClr val="tx1"/>
                </a:solidFill>
                <a:latin typeface="Arial" pitchFamily="34" charset="0"/>
                <a:cs typeface="Arial" pitchFamily="34" charset="0"/>
              </a:defRPr>
            </a:lvl4pPr>
            <a:lvl5pPr marL="2057400" indent="-228600" defTabSz="966788" eaLnBrk="0" hangingPunct="0">
              <a:spcBef>
                <a:spcPct val="30000"/>
              </a:spcBef>
              <a:defRPr sz="1200">
                <a:solidFill>
                  <a:schemeClr val="tx1"/>
                </a:solidFill>
                <a:latin typeface="Arial" pitchFamily="34" charset="0"/>
                <a:cs typeface="Arial" pitchFamily="34" charset="0"/>
              </a:defRPr>
            </a:lvl5pPr>
            <a:lvl6pPr marL="2514600" indent="-228600" defTabSz="966788" eaLnBrk="0" fontAlgn="base" hangingPunct="0">
              <a:spcBef>
                <a:spcPct val="30000"/>
              </a:spcBef>
              <a:spcAft>
                <a:spcPct val="0"/>
              </a:spcAft>
              <a:defRPr sz="1200">
                <a:solidFill>
                  <a:schemeClr val="tx1"/>
                </a:solidFill>
                <a:latin typeface="Arial" pitchFamily="34" charset="0"/>
                <a:cs typeface="Arial" pitchFamily="34" charset="0"/>
              </a:defRPr>
            </a:lvl6pPr>
            <a:lvl7pPr marL="2971800" indent="-228600" defTabSz="966788" eaLnBrk="0" fontAlgn="base" hangingPunct="0">
              <a:spcBef>
                <a:spcPct val="30000"/>
              </a:spcBef>
              <a:spcAft>
                <a:spcPct val="0"/>
              </a:spcAft>
              <a:defRPr sz="1200">
                <a:solidFill>
                  <a:schemeClr val="tx1"/>
                </a:solidFill>
                <a:latin typeface="Arial" pitchFamily="34" charset="0"/>
                <a:cs typeface="Arial" pitchFamily="34" charset="0"/>
              </a:defRPr>
            </a:lvl7pPr>
            <a:lvl8pPr marL="3429000" indent="-228600" defTabSz="966788" eaLnBrk="0" fontAlgn="base" hangingPunct="0">
              <a:spcBef>
                <a:spcPct val="30000"/>
              </a:spcBef>
              <a:spcAft>
                <a:spcPct val="0"/>
              </a:spcAft>
              <a:defRPr sz="1200">
                <a:solidFill>
                  <a:schemeClr val="tx1"/>
                </a:solidFill>
                <a:latin typeface="Arial" pitchFamily="34" charset="0"/>
                <a:cs typeface="Arial" pitchFamily="34" charset="0"/>
              </a:defRPr>
            </a:lvl8pPr>
            <a:lvl9pPr marL="3886200" indent="-228600" defTabSz="966788" eaLnBrk="0" fontAlgn="base" hangingPunct="0">
              <a:spcBef>
                <a:spcPct val="30000"/>
              </a:spcBef>
              <a:spcAft>
                <a:spcPct val="0"/>
              </a:spcAft>
              <a:defRPr sz="1200">
                <a:solidFill>
                  <a:schemeClr val="tx1"/>
                </a:solidFill>
                <a:latin typeface="Arial" pitchFamily="34" charset="0"/>
                <a:cs typeface="Arial" pitchFamily="34" charset="0"/>
              </a:defRPr>
            </a:lvl9pPr>
          </a:lstStyle>
          <a:p>
            <a:pPr eaLnBrk="1" hangingPunct="1">
              <a:spcBef>
                <a:spcPct val="0"/>
              </a:spcBef>
            </a:pPr>
            <a:fld id="{274DC063-938D-4E14-A2F4-81D08FF21793}" type="slidenum">
              <a:rPr lang="en-US" altLang="en-US" sz="1300" smtClean="0">
                <a:solidFill>
                  <a:prstClr val="black"/>
                </a:solidFill>
              </a:rPr>
              <a:pPr eaLnBrk="1" hangingPunct="1">
                <a:spcBef>
                  <a:spcPct val="0"/>
                </a:spcBef>
              </a:pPr>
              <a:t>7</a:t>
            </a:fld>
            <a:endParaRPr lang="en-US" altLang="en-US" sz="1300" smtClean="0">
              <a:solidFill>
                <a:prstClr val="black"/>
              </a:solidFill>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Slide Image Placeholder 1"/>
          <p:cNvSpPr>
            <a:spLocks noGrp="1" noRot="1" noChangeAspect="1" noTextEdit="1"/>
          </p:cNvSpPr>
          <p:nvPr>
            <p:ph type="sldImg"/>
          </p:nvPr>
        </p:nvSpPr>
        <p:spPr>
          <a:ln/>
        </p:spPr>
      </p:sp>
      <p:sp>
        <p:nvSpPr>
          <p:cNvPr id="5837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smtClean="0">
                <a:latin typeface="Arial" pitchFamily="34" charset="0"/>
                <a:cs typeface="Arial" pitchFamily="34" charset="0"/>
              </a:rPr>
              <a:t>How do I know what costs can be coded or charged to my project?</a:t>
            </a:r>
          </a:p>
          <a:p>
            <a:r>
              <a:rPr lang="en-US" altLang="en-US" smtClean="0">
                <a:latin typeface="Arial" pitchFamily="34" charset="0"/>
                <a:cs typeface="Arial" pitchFamily="34" charset="0"/>
              </a:rPr>
              <a:t> </a:t>
            </a:r>
          </a:p>
          <a:p>
            <a:r>
              <a:rPr lang="en-US" altLang="en-US" smtClean="0">
                <a:latin typeface="Arial" pitchFamily="34" charset="0"/>
                <a:cs typeface="Arial" pitchFamily="34" charset="0"/>
              </a:rPr>
              <a:t>Two broad principles to take into consideration:</a:t>
            </a:r>
          </a:p>
          <a:p>
            <a:endParaRPr lang="en-US" altLang="en-US" smtClean="0">
              <a:latin typeface="Arial" pitchFamily="34" charset="0"/>
              <a:cs typeface="Arial" pitchFamily="34" charset="0"/>
            </a:endParaRPr>
          </a:p>
          <a:p>
            <a:r>
              <a:rPr lang="en-US" altLang="en-US" b="1" smtClean="0">
                <a:latin typeface="Arial" pitchFamily="34" charset="0"/>
                <a:cs typeface="Arial" pitchFamily="34" charset="0"/>
              </a:rPr>
              <a:t>Necessary/ Reasonable</a:t>
            </a:r>
            <a:endParaRPr lang="en-US" altLang="en-US" smtClean="0">
              <a:latin typeface="Arial" pitchFamily="34" charset="0"/>
              <a:cs typeface="Arial" pitchFamily="34" charset="0"/>
            </a:endParaRPr>
          </a:p>
          <a:p>
            <a:r>
              <a:rPr lang="en-US" altLang="en-US" b="1" smtClean="0">
                <a:latin typeface="Arial" pitchFamily="34" charset="0"/>
                <a:cs typeface="Arial" pitchFamily="34" charset="0"/>
              </a:rPr>
              <a:t>Proper allocation of costs to projects</a:t>
            </a:r>
            <a:endParaRPr lang="en-US" altLang="en-US" smtClean="0">
              <a:latin typeface="Arial" pitchFamily="34" charset="0"/>
              <a:cs typeface="Arial" pitchFamily="34" charset="0"/>
            </a:endParaRPr>
          </a:p>
          <a:p>
            <a:r>
              <a:rPr lang="en-US" altLang="en-US" smtClean="0">
                <a:latin typeface="Arial" pitchFamily="34" charset="0"/>
                <a:cs typeface="Arial" pitchFamily="34" charset="0"/>
              </a:rPr>
              <a:t>Most common audit finding—</a:t>
            </a:r>
            <a:r>
              <a:rPr lang="en-US" altLang="en-US" b="1" smtClean="0">
                <a:latin typeface="Arial" pitchFamily="34" charset="0"/>
                <a:cs typeface="Arial" pitchFamily="34" charset="0"/>
              </a:rPr>
              <a:t>questioned costs.</a:t>
            </a:r>
            <a:r>
              <a:rPr lang="en-US" altLang="en-US" smtClean="0">
                <a:latin typeface="Arial" pitchFamily="34" charset="0"/>
                <a:cs typeface="Arial" pitchFamily="34" charset="0"/>
              </a:rPr>
              <a:t> Project leaders need to become familiar with federal cost principles-you are often on the front line in determining allowable costs.</a:t>
            </a:r>
          </a:p>
          <a:p>
            <a:endParaRPr lang="en-US" altLang="en-US" smtClean="0">
              <a:latin typeface="Arial" pitchFamily="34" charset="0"/>
              <a:cs typeface="Arial" pitchFamily="34" charset="0"/>
            </a:endParaRPr>
          </a:p>
          <a:p>
            <a:r>
              <a:rPr lang="en-US" altLang="en-US" b="1" smtClean="0">
                <a:latin typeface="Arial" pitchFamily="34" charset="0"/>
                <a:cs typeface="Arial" pitchFamily="34" charset="0"/>
              </a:rPr>
              <a:t>Allocable= costs should be allocated to projects or activities in proportion to benefits received. </a:t>
            </a:r>
            <a:endParaRPr lang="en-US" altLang="en-US" smtClean="0">
              <a:latin typeface="Arial" pitchFamily="34" charset="0"/>
              <a:cs typeface="Arial" pitchFamily="34" charset="0"/>
            </a:endParaRPr>
          </a:p>
          <a:p>
            <a:r>
              <a:rPr lang="en-US" altLang="en-US" smtClean="0">
                <a:latin typeface="Arial" pitchFamily="34" charset="0"/>
                <a:cs typeface="Arial" pitchFamily="34" charset="0"/>
              </a:rPr>
              <a:t> </a:t>
            </a:r>
          </a:p>
          <a:p>
            <a:r>
              <a:rPr lang="en-US" altLang="en-US" smtClean="0">
                <a:latin typeface="Arial" pitchFamily="34" charset="0"/>
                <a:cs typeface="Arial" pitchFamily="34" charset="0"/>
              </a:rPr>
              <a:t>Compliance with law/regs- Can’t use DJ $ for non-game fish (darters).</a:t>
            </a:r>
          </a:p>
          <a:p>
            <a:r>
              <a:rPr lang="en-US" altLang="en-US" smtClean="0">
                <a:latin typeface="Arial" pitchFamily="34" charset="0"/>
                <a:cs typeface="Arial" pitchFamily="34" charset="0"/>
              </a:rPr>
              <a:t> </a:t>
            </a:r>
          </a:p>
          <a:p>
            <a:r>
              <a:rPr lang="en-US" altLang="en-US" smtClean="0">
                <a:latin typeface="Arial" pitchFamily="34" charset="0"/>
                <a:cs typeface="Arial" pitchFamily="34" charset="0"/>
              </a:rPr>
              <a:t>Can’t apply different standards or accounting procedures to federal awards.</a:t>
            </a:r>
          </a:p>
          <a:p>
            <a:endParaRPr lang="en-US" altLang="en-US" smtClean="0">
              <a:latin typeface="Arial" pitchFamily="34" charset="0"/>
              <a:cs typeface="Arial" pitchFamily="34" charset="0"/>
            </a:endParaRPr>
          </a:p>
        </p:txBody>
      </p:sp>
      <p:sp>
        <p:nvSpPr>
          <p:cNvPr id="58372"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6788" eaLnBrk="0" hangingPunct="0">
              <a:spcBef>
                <a:spcPct val="30000"/>
              </a:spcBef>
              <a:defRPr sz="1200">
                <a:solidFill>
                  <a:schemeClr val="tx1"/>
                </a:solidFill>
                <a:latin typeface="Arial" pitchFamily="34" charset="0"/>
                <a:cs typeface="Arial" pitchFamily="34" charset="0"/>
              </a:defRPr>
            </a:lvl1pPr>
            <a:lvl2pPr marL="742950" indent="-285750" defTabSz="966788" eaLnBrk="0" hangingPunct="0">
              <a:spcBef>
                <a:spcPct val="30000"/>
              </a:spcBef>
              <a:defRPr sz="1200">
                <a:solidFill>
                  <a:schemeClr val="tx1"/>
                </a:solidFill>
                <a:latin typeface="Arial" pitchFamily="34" charset="0"/>
                <a:cs typeface="Arial" pitchFamily="34" charset="0"/>
              </a:defRPr>
            </a:lvl2pPr>
            <a:lvl3pPr marL="1143000" indent="-228600" defTabSz="966788" eaLnBrk="0" hangingPunct="0">
              <a:spcBef>
                <a:spcPct val="30000"/>
              </a:spcBef>
              <a:defRPr sz="1200">
                <a:solidFill>
                  <a:schemeClr val="tx1"/>
                </a:solidFill>
                <a:latin typeface="Arial" pitchFamily="34" charset="0"/>
                <a:cs typeface="Arial" pitchFamily="34" charset="0"/>
              </a:defRPr>
            </a:lvl3pPr>
            <a:lvl4pPr marL="1600200" indent="-228600" defTabSz="966788" eaLnBrk="0" hangingPunct="0">
              <a:spcBef>
                <a:spcPct val="30000"/>
              </a:spcBef>
              <a:defRPr sz="1200">
                <a:solidFill>
                  <a:schemeClr val="tx1"/>
                </a:solidFill>
                <a:latin typeface="Arial" pitchFamily="34" charset="0"/>
                <a:cs typeface="Arial" pitchFamily="34" charset="0"/>
              </a:defRPr>
            </a:lvl4pPr>
            <a:lvl5pPr marL="2057400" indent="-228600" defTabSz="966788" eaLnBrk="0" hangingPunct="0">
              <a:spcBef>
                <a:spcPct val="30000"/>
              </a:spcBef>
              <a:defRPr sz="1200">
                <a:solidFill>
                  <a:schemeClr val="tx1"/>
                </a:solidFill>
                <a:latin typeface="Arial" pitchFamily="34" charset="0"/>
                <a:cs typeface="Arial" pitchFamily="34" charset="0"/>
              </a:defRPr>
            </a:lvl5pPr>
            <a:lvl6pPr marL="2514600" indent="-228600" defTabSz="966788" eaLnBrk="0" fontAlgn="base" hangingPunct="0">
              <a:spcBef>
                <a:spcPct val="30000"/>
              </a:spcBef>
              <a:spcAft>
                <a:spcPct val="0"/>
              </a:spcAft>
              <a:defRPr sz="1200">
                <a:solidFill>
                  <a:schemeClr val="tx1"/>
                </a:solidFill>
                <a:latin typeface="Arial" pitchFamily="34" charset="0"/>
                <a:cs typeface="Arial" pitchFamily="34" charset="0"/>
              </a:defRPr>
            </a:lvl6pPr>
            <a:lvl7pPr marL="2971800" indent="-228600" defTabSz="966788" eaLnBrk="0" fontAlgn="base" hangingPunct="0">
              <a:spcBef>
                <a:spcPct val="30000"/>
              </a:spcBef>
              <a:spcAft>
                <a:spcPct val="0"/>
              </a:spcAft>
              <a:defRPr sz="1200">
                <a:solidFill>
                  <a:schemeClr val="tx1"/>
                </a:solidFill>
                <a:latin typeface="Arial" pitchFamily="34" charset="0"/>
                <a:cs typeface="Arial" pitchFamily="34" charset="0"/>
              </a:defRPr>
            </a:lvl7pPr>
            <a:lvl8pPr marL="3429000" indent="-228600" defTabSz="966788" eaLnBrk="0" fontAlgn="base" hangingPunct="0">
              <a:spcBef>
                <a:spcPct val="30000"/>
              </a:spcBef>
              <a:spcAft>
                <a:spcPct val="0"/>
              </a:spcAft>
              <a:defRPr sz="1200">
                <a:solidFill>
                  <a:schemeClr val="tx1"/>
                </a:solidFill>
                <a:latin typeface="Arial" pitchFamily="34" charset="0"/>
                <a:cs typeface="Arial" pitchFamily="34" charset="0"/>
              </a:defRPr>
            </a:lvl8pPr>
            <a:lvl9pPr marL="3886200" indent="-228600" defTabSz="966788" eaLnBrk="0" fontAlgn="base" hangingPunct="0">
              <a:spcBef>
                <a:spcPct val="30000"/>
              </a:spcBef>
              <a:spcAft>
                <a:spcPct val="0"/>
              </a:spcAft>
              <a:defRPr sz="1200">
                <a:solidFill>
                  <a:schemeClr val="tx1"/>
                </a:solidFill>
                <a:latin typeface="Arial" pitchFamily="34" charset="0"/>
                <a:cs typeface="Arial" pitchFamily="34" charset="0"/>
              </a:defRPr>
            </a:lvl9pPr>
          </a:lstStyle>
          <a:p>
            <a:pPr eaLnBrk="1" hangingPunct="1">
              <a:spcBef>
                <a:spcPct val="0"/>
              </a:spcBef>
            </a:pPr>
            <a:fld id="{1E830DB9-B48C-4771-B7A4-E0BB6CD45A81}" type="slidenum">
              <a:rPr lang="en-US" altLang="en-US" sz="1300" smtClean="0">
                <a:solidFill>
                  <a:prstClr val="black"/>
                </a:solidFill>
              </a:rPr>
              <a:pPr eaLnBrk="1" hangingPunct="1">
                <a:spcBef>
                  <a:spcPct val="0"/>
                </a:spcBef>
              </a:pPr>
              <a:t>8</a:t>
            </a:fld>
            <a:endParaRPr lang="en-US" altLang="en-US" sz="1300" smtClean="0">
              <a:solidFill>
                <a:prstClr val="black"/>
              </a:solidFill>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57300" y="720725"/>
            <a:ext cx="4800600" cy="3600450"/>
          </a:xfrm>
        </p:spPr>
      </p:sp>
      <p:sp>
        <p:nvSpPr>
          <p:cNvPr id="3" name="Notes Placeholder 2"/>
          <p:cNvSpPr>
            <a:spLocks noGrp="1"/>
          </p:cNvSpPr>
          <p:nvPr>
            <p:ph type="body" idx="1"/>
          </p:nvPr>
        </p:nvSpPr>
        <p:spPr/>
        <p:txBody>
          <a:bodyPr/>
          <a:lstStyle/>
          <a:p>
            <a:pPr lvl="0"/>
            <a:r>
              <a:rPr lang="en-US" sz="1700" dirty="0">
                <a:solidFill>
                  <a:prstClr val="black"/>
                </a:solidFill>
              </a:rPr>
              <a:t>Big driver for SFR is gas taxes, which provide 72% of receipts</a:t>
            </a:r>
          </a:p>
        </p:txBody>
      </p:sp>
      <p:sp>
        <p:nvSpPr>
          <p:cNvPr id="4" name="Slide Number Placeholder 3"/>
          <p:cNvSpPr>
            <a:spLocks noGrp="1"/>
          </p:cNvSpPr>
          <p:nvPr>
            <p:ph type="sldNum" sz="quarter" idx="10"/>
          </p:nvPr>
        </p:nvSpPr>
        <p:spPr/>
        <p:txBody>
          <a:bodyPr/>
          <a:lstStyle/>
          <a:p>
            <a:pPr marL="0" marR="0" lvl="0" indent="0" algn="r" defTabSz="947044" rtl="0" eaLnBrk="1" fontAlgn="auto" latinLnBrk="0" hangingPunct="1">
              <a:lnSpc>
                <a:spcPct val="100000"/>
              </a:lnSpc>
              <a:spcBef>
                <a:spcPts val="0"/>
              </a:spcBef>
              <a:spcAft>
                <a:spcPts val="0"/>
              </a:spcAft>
              <a:buClrTx/>
              <a:buSzTx/>
              <a:buFontTx/>
              <a:buNone/>
              <a:tabLst/>
              <a:defRPr/>
            </a:pPr>
            <a:fld id="{F87CD2B5-3E30-4A7D-A75B-223A7BDDAE6F}" type="slidenum">
              <a:rPr kumimoji="0" lang="en-US" sz="1200" b="0" i="0" u="none" strike="noStrike" kern="1200" cap="none" spc="0" normalizeH="0" baseline="0" noProof="0">
                <a:ln>
                  <a:noFill/>
                </a:ln>
                <a:solidFill>
                  <a:prstClr val="black"/>
                </a:solidFill>
                <a:effectLst/>
                <a:uLnTx/>
                <a:uFillTx/>
                <a:latin typeface="Calibri"/>
                <a:ea typeface="+mn-ea"/>
                <a:cs typeface="+mn-cs"/>
              </a:rPr>
              <a:pPr marL="0" marR="0" lvl="0" indent="0" algn="r" defTabSz="947044" rtl="0" eaLnBrk="1" fontAlgn="auto" latinLnBrk="0" hangingPunct="1">
                <a:lnSpc>
                  <a:spcPct val="100000"/>
                </a:lnSpc>
                <a:spcBef>
                  <a:spcPts val="0"/>
                </a:spcBef>
                <a:spcAft>
                  <a:spcPts val="0"/>
                </a:spcAft>
                <a:buClrTx/>
                <a:buSzTx/>
                <a:buFontTx/>
                <a:buNone/>
                <a:tabLst/>
                <a:defRPr/>
              </a:pPr>
              <a:t>18</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56783194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UG continues to be interpreted</a:t>
            </a:r>
            <a:r>
              <a:rPr lang="en-US" baseline="0" dirty="0" smtClean="0"/>
              <a:t> via FAQs, now Compliance Supplements (published by OMB annually, usually in the late Spring). Can find this on Whitehouse.gov (I also keep current document on the BFA Toolkit).</a:t>
            </a:r>
            <a:endParaRPr lang="en-US" dirty="0"/>
          </a:p>
        </p:txBody>
      </p:sp>
      <p:sp>
        <p:nvSpPr>
          <p:cNvPr id="4" name="Slide Number Placeholder 3"/>
          <p:cNvSpPr>
            <a:spLocks noGrp="1"/>
          </p:cNvSpPr>
          <p:nvPr>
            <p:ph type="sldNum" sz="quarter" idx="10"/>
          </p:nvPr>
        </p:nvSpPr>
        <p:spPr/>
        <p:txBody>
          <a:bodyPr/>
          <a:lstStyle/>
          <a:p>
            <a:fld id="{B6D9A098-7F61-944F-AFC6-6C83CEBA7B10}" type="slidenum">
              <a:rPr lang="en-US" smtClean="0">
                <a:solidFill>
                  <a:prstClr val="black"/>
                </a:solidFill>
              </a:rPr>
              <a:pPr/>
              <a:t>24</a:t>
            </a:fld>
            <a:endParaRPr lang="en-US">
              <a:solidFill>
                <a:prstClr val="black"/>
              </a:solidFill>
            </a:endParaRPr>
          </a:p>
        </p:txBody>
      </p:sp>
    </p:spTree>
    <p:extLst>
      <p:ext uri="{BB962C8B-B14F-4D97-AF65-F5344CB8AC3E}">
        <p14:creationId xmlns:p14="http://schemas.microsoft.com/office/powerpoint/2010/main" val="238441464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9.jpeg"/><Relationship Id="rId1" Type="http://schemas.openxmlformats.org/officeDocument/2006/relationships/slideMaster" Target="../slideMasters/slideMaster7.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1.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Master" Target="../slideMasters/slideMaster7.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sldNum" sz="quarter" idx="10"/>
          </p:nvPr>
        </p:nvSpPr>
        <p:spPr>
          <a:ln/>
        </p:spPr>
        <p:txBody>
          <a:bodyPr/>
          <a:lstStyle>
            <a:lvl1pPr>
              <a:defRPr/>
            </a:lvl1pPr>
          </a:lstStyle>
          <a:p>
            <a:pPr>
              <a:defRPr/>
            </a:pPr>
            <a:fld id="{8987A808-AD7C-47E8-8E78-08D36A8BD33B}" type="slidenum">
              <a:rPr lang="en-US"/>
              <a:pPr>
                <a:defRPr/>
              </a:pPr>
              <a:t>‹#›</a:t>
            </a:fld>
            <a:endParaRPr lang="en-US"/>
          </a:p>
        </p:txBody>
      </p:sp>
    </p:spTree>
    <p:extLst>
      <p:ext uri="{BB962C8B-B14F-4D97-AF65-F5344CB8AC3E}">
        <p14:creationId xmlns:p14="http://schemas.microsoft.com/office/powerpoint/2010/main" val="358943816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sldNum" sz="quarter" idx="10"/>
          </p:nvPr>
        </p:nvSpPr>
        <p:spPr>
          <a:ln/>
        </p:spPr>
        <p:txBody>
          <a:bodyPr/>
          <a:lstStyle>
            <a:lvl1pPr>
              <a:defRPr/>
            </a:lvl1pPr>
          </a:lstStyle>
          <a:p>
            <a:pPr>
              <a:defRPr/>
            </a:pPr>
            <a:fld id="{C2150B47-F9BA-4EF9-907D-0D7EA8A7221A}" type="slidenum">
              <a:rPr lang="en-US"/>
              <a:pPr>
                <a:defRPr/>
              </a:pPr>
              <a:t>‹#›</a:t>
            </a:fld>
            <a:endParaRPr lang="en-US"/>
          </a:p>
        </p:txBody>
      </p:sp>
    </p:spTree>
    <p:extLst>
      <p:ext uri="{BB962C8B-B14F-4D97-AF65-F5344CB8AC3E}">
        <p14:creationId xmlns:p14="http://schemas.microsoft.com/office/powerpoint/2010/main" val="157574623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15125" y="0"/>
            <a:ext cx="2136775" cy="61309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04800" y="0"/>
            <a:ext cx="6257925" cy="61309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sldNum" sz="quarter" idx="10"/>
          </p:nvPr>
        </p:nvSpPr>
        <p:spPr>
          <a:ln/>
        </p:spPr>
        <p:txBody>
          <a:bodyPr/>
          <a:lstStyle>
            <a:lvl1pPr>
              <a:defRPr/>
            </a:lvl1pPr>
          </a:lstStyle>
          <a:p>
            <a:pPr>
              <a:defRPr/>
            </a:pPr>
            <a:fld id="{04A52A9A-D1ED-4E9A-9A30-962F0185E775}" type="slidenum">
              <a:rPr lang="en-US"/>
              <a:pPr>
                <a:defRPr/>
              </a:pPr>
              <a:t>‹#›</a:t>
            </a:fld>
            <a:endParaRPr lang="en-US"/>
          </a:p>
        </p:txBody>
      </p:sp>
    </p:spTree>
    <p:extLst>
      <p:ext uri="{BB962C8B-B14F-4D97-AF65-F5344CB8AC3E}">
        <p14:creationId xmlns:p14="http://schemas.microsoft.com/office/powerpoint/2010/main" val="45690497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tIns="0" rIns="18288">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lang="en-US" smtClean="0"/>
              <a:t>Click to edit Master title style</a:t>
            </a:r>
            <a:endParaRPr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smtClean="0"/>
              <a:t>Click to edit Master subtitle style</a:t>
            </a:r>
            <a:endParaRPr lang="en-US"/>
          </a:p>
        </p:txBody>
      </p:sp>
      <p:sp>
        <p:nvSpPr>
          <p:cNvPr id="4" name="Date Placeholder 29"/>
          <p:cNvSpPr>
            <a:spLocks noGrp="1"/>
          </p:cNvSpPr>
          <p:nvPr>
            <p:ph type="dt" sz="half" idx="10"/>
          </p:nvPr>
        </p:nvSpPr>
        <p:spPr/>
        <p:txBody>
          <a:bodyPr/>
          <a:lstStyle>
            <a:lvl1pPr fontAlgn="base">
              <a:spcBef>
                <a:spcPct val="0"/>
              </a:spcBef>
              <a:spcAft>
                <a:spcPct val="0"/>
              </a:spcAft>
              <a:defRPr>
                <a:latin typeface="Arial" pitchFamily="34" charset="0"/>
                <a:cs typeface="Arial" pitchFamily="34" charset="0"/>
              </a:defRPr>
            </a:lvl1pPr>
          </a:lstStyle>
          <a:p>
            <a:pPr>
              <a:defRPr/>
            </a:pPr>
            <a:fld id="{B5BC3B2E-A684-4FBF-A303-CB3DF44ECECE}" type="datetime1">
              <a:rPr lang="en-US"/>
              <a:pPr>
                <a:defRPr/>
              </a:pPr>
              <a:t>6/14/2018</a:t>
            </a:fld>
            <a:endParaRPr lang="en-US"/>
          </a:p>
        </p:txBody>
      </p:sp>
      <p:sp>
        <p:nvSpPr>
          <p:cNvPr id="5" name="Footer Placeholder 18"/>
          <p:cNvSpPr>
            <a:spLocks noGrp="1"/>
          </p:cNvSpPr>
          <p:nvPr>
            <p:ph type="ftr" sz="quarter" idx="11"/>
          </p:nvPr>
        </p:nvSpPr>
        <p:spPr/>
        <p:txBody>
          <a:bodyPr/>
          <a:lstStyle>
            <a:lvl1pPr fontAlgn="base">
              <a:spcBef>
                <a:spcPct val="0"/>
              </a:spcBef>
              <a:spcAft>
                <a:spcPct val="0"/>
              </a:spcAft>
              <a:defRPr>
                <a:latin typeface="Arial" pitchFamily="34" charset="0"/>
                <a:cs typeface="Arial" pitchFamily="34" charset="0"/>
              </a:defRPr>
            </a:lvl1pPr>
          </a:lstStyle>
          <a:p>
            <a:pPr>
              <a:defRPr/>
            </a:pPr>
            <a:endParaRPr lang="en-US"/>
          </a:p>
        </p:txBody>
      </p:sp>
      <p:sp>
        <p:nvSpPr>
          <p:cNvPr id="6" name="Slide Number Placeholder 26"/>
          <p:cNvSpPr>
            <a:spLocks noGrp="1"/>
          </p:cNvSpPr>
          <p:nvPr>
            <p:ph type="sldNum" sz="quarter" idx="12"/>
          </p:nvPr>
        </p:nvSpPr>
        <p:spPr/>
        <p:txBody>
          <a:bodyPr/>
          <a:lstStyle>
            <a:lvl1pPr fontAlgn="base">
              <a:spcBef>
                <a:spcPct val="0"/>
              </a:spcBef>
              <a:spcAft>
                <a:spcPct val="0"/>
              </a:spcAft>
              <a:defRPr>
                <a:latin typeface="Arial" pitchFamily="34" charset="0"/>
                <a:cs typeface="Arial" pitchFamily="34" charset="0"/>
              </a:defRPr>
            </a:lvl1pPr>
          </a:lstStyle>
          <a:p>
            <a:pPr>
              <a:defRPr/>
            </a:pPr>
            <a:fld id="{60E4C3EF-EC16-4CE3-83CF-41C24B75D4A9}" type="slidenum">
              <a:rPr lang="en-US"/>
              <a:pPr>
                <a:defRPr/>
              </a:pPr>
              <a:t>‹#›</a:t>
            </a:fld>
            <a:endParaRPr lang="en-US"/>
          </a:p>
        </p:txBody>
      </p:sp>
    </p:spTree>
    <p:extLst>
      <p:ext uri="{BB962C8B-B14F-4D97-AF65-F5344CB8AC3E}">
        <p14:creationId xmlns:p14="http://schemas.microsoft.com/office/powerpoint/2010/main" val="171523135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pPr>
              <a:defRPr/>
            </a:pPr>
            <a:r>
              <a:rPr lang="en-US"/>
              <a:t>WSFR Training Branch</a:t>
            </a:r>
          </a:p>
        </p:txBody>
      </p:sp>
      <p:sp>
        <p:nvSpPr>
          <p:cNvPr id="4" name="Footer Placeholder 3"/>
          <p:cNvSpPr>
            <a:spLocks noGrp="1"/>
          </p:cNvSpPr>
          <p:nvPr>
            <p:ph type="ftr" sz="quarter" idx="11"/>
          </p:nvPr>
        </p:nvSpPr>
        <p:spPr/>
        <p:txBody>
          <a:bodyPr/>
          <a:lstStyle>
            <a:lvl1pPr>
              <a:defRPr/>
            </a:lvl1pPr>
          </a:lstStyle>
          <a:p>
            <a:pPr>
              <a:defRPr/>
            </a:pPr>
            <a:r>
              <a:rPr lang="en-US"/>
              <a:t>Project Leaders Course</a:t>
            </a:r>
          </a:p>
        </p:txBody>
      </p:sp>
      <p:sp>
        <p:nvSpPr>
          <p:cNvPr id="5" name="Slide Number Placeholder 4"/>
          <p:cNvSpPr>
            <a:spLocks noGrp="1"/>
          </p:cNvSpPr>
          <p:nvPr>
            <p:ph type="sldNum" sz="quarter" idx="12"/>
          </p:nvPr>
        </p:nvSpPr>
        <p:spPr/>
        <p:txBody>
          <a:bodyPr/>
          <a:lstStyle>
            <a:lvl1pPr>
              <a:defRPr/>
            </a:lvl1pPr>
          </a:lstStyle>
          <a:p>
            <a:pPr>
              <a:defRPr/>
            </a:pPr>
            <a:fld id="{0A306198-8D09-4D40-8BC8-F4341303D5BC}" type="slidenum">
              <a:rPr lang="en-US"/>
              <a:pPr>
                <a:defRPr/>
              </a:pPr>
              <a:t>‹#›</a:t>
            </a:fld>
            <a:endParaRPr lang="en-US"/>
          </a:p>
        </p:txBody>
      </p:sp>
    </p:spTree>
    <p:extLst>
      <p:ext uri="{BB962C8B-B14F-4D97-AF65-F5344CB8AC3E}">
        <p14:creationId xmlns:p14="http://schemas.microsoft.com/office/powerpoint/2010/main" val="255114703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fontAlgn="base">
              <a:spcBef>
                <a:spcPct val="0"/>
              </a:spcBef>
              <a:spcAft>
                <a:spcPct val="0"/>
              </a:spcAft>
              <a:defRPr>
                <a:latin typeface="Arial" pitchFamily="34" charset="0"/>
                <a:cs typeface="Arial" pitchFamily="34" charset="0"/>
              </a:defRPr>
            </a:lvl1pPr>
          </a:lstStyle>
          <a:p>
            <a:pPr>
              <a:defRPr/>
            </a:pPr>
            <a:r>
              <a:rPr lang="en-US"/>
              <a:t>WSFR Training Branch</a:t>
            </a:r>
          </a:p>
        </p:txBody>
      </p:sp>
      <p:sp>
        <p:nvSpPr>
          <p:cNvPr id="5" name="Footer Placeholder 4"/>
          <p:cNvSpPr>
            <a:spLocks noGrp="1"/>
          </p:cNvSpPr>
          <p:nvPr>
            <p:ph type="ftr" sz="quarter" idx="11"/>
          </p:nvPr>
        </p:nvSpPr>
        <p:spPr/>
        <p:txBody>
          <a:bodyPr/>
          <a:lstStyle>
            <a:lvl1pPr fontAlgn="base">
              <a:spcBef>
                <a:spcPct val="0"/>
              </a:spcBef>
              <a:spcAft>
                <a:spcPct val="0"/>
              </a:spcAft>
              <a:defRPr>
                <a:latin typeface="Arial" pitchFamily="34" charset="0"/>
                <a:cs typeface="Arial" pitchFamily="34" charset="0"/>
              </a:defRPr>
            </a:lvl1pPr>
          </a:lstStyle>
          <a:p>
            <a:pPr>
              <a:defRPr/>
            </a:pPr>
            <a:r>
              <a:rPr lang="en-US"/>
              <a:t>Project Leaders Course</a:t>
            </a:r>
          </a:p>
        </p:txBody>
      </p:sp>
      <p:sp>
        <p:nvSpPr>
          <p:cNvPr id="6" name="Slide Number Placeholder 5"/>
          <p:cNvSpPr>
            <a:spLocks noGrp="1"/>
          </p:cNvSpPr>
          <p:nvPr>
            <p:ph type="sldNum" sz="quarter" idx="12"/>
          </p:nvPr>
        </p:nvSpPr>
        <p:spPr/>
        <p:txBody>
          <a:bodyPr/>
          <a:lstStyle>
            <a:lvl1pPr fontAlgn="base">
              <a:spcBef>
                <a:spcPct val="0"/>
              </a:spcBef>
              <a:spcAft>
                <a:spcPct val="0"/>
              </a:spcAft>
              <a:defRPr>
                <a:latin typeface="Arial" pitchFamily="34" charset="0"/>
                <a:cs typeface="Arial" pitchFamily="34" charset="0"/>
              </a:defRPr>
            </a:lvl1pPr>
          </a:lstStyle>
          <a:p>
            <a:pPr>
              <a:defRPr/>
            </a:pPr>
            <a:fld id="{3B07E895-7CB1-4A03-BF42-67EF13C4AC0C}" type="slidenum">
              <a:rPr lang="en-US"/>
              <a:pPr>
                <a:defRPr/>
              </a:pPr>
              <a:t>‹#›</a:t>
            </a:fld>
            <a:endParaRPr lang="en-US"/>
          </a:p>
        </p:txBody>
      </p:sp>
    </p:spTree>
    <p:extLst>
      <p:ext uri="{BB962C8B-B14F-4D97-AF65-F5344CB8AC3E}">
        <p14:creationId xmlns:p14="http://schemas.microsoft.com/office/powerpoint/2010/main" val="125036094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tIns="0">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lang="en-US" smtClean="0"/>
              <a:t>Click to edit Master title style</a:t>
            </a:r>
            <a:endParaRPr lang="en-US"/>
          </a:p>
        </p:txBody>
      </p:sp>
      <p:sp>
        <p:nvSpPr>
          <p:cNvPr id="3" name="Text Placeholder 2"/>
          <p:cNvSpPr>
            <a:spLocks noGrp="1"/>
          </p:cNvSpPr>
          <p:nvPr>
            <p:ph type="body" idx="1"/>
          </p:nvPr>
        </p:nvSpPr>
        <p:spPr>
          <a:xfrm>
            <a:off x="530352" y="2704664"/>
            <a:ext cx="7772400" cy="1509712"/>
          </a:xfrm>
        </p:spPr>
        <p:txBody>
          <a:bodyPr lIns="45720" rIns="45720"/>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smtClean="0"/>
              <a:t>Click to edit Master text styles</a:t>
            </a:r>
          </a:p>
        </p:txBody>
      </p:sp>
      <p:sp>
        <p:nvSpPr>
          <p:cNvPr id="4" name="Date Placeholder 3"/>
          <p:cNvSpPr>
            <a:spLocks noGrp="1"/>
          </p:cNvSpPr>
          <p:nvPr>
            <p:ph type="dt" sz="half" idx="10"/>
          </p:nvPr>
        </p:nvSpPr>
        <p:spPr/>
        <p:txBody>
          <a:bodyPr/>
          <a:lstStyle>
            <a:lvl1pPr fontAlgn="base">
              <a:spcBef>
                <a:spcPct val="0"/>
              </a:spcBef>
              <a:spcAft>
                <a:spcPct val="0"/>
              </a:spcAft>
              <a:defRPr>
                <a:latin typeface="Arial" pitchFamily="34" charset="0"/>
                <a:cs typeface="Arial" pitchFamily="34" charset="0"/>
              </a:defRPr>
            </a:lvl1pPr>
          </a:lstStyle>
          <a:p>
            <a:pPr>
              <a:defRPr/>
            </a:pPr>
            <a:fld id="{8C6B1F3A-1FD7-41EC-B8C5-0011B0722EC4}" type="datetime1">
              <a:rPr lang="en-US"/>
              <a:pPr>
                <a:defRPr/>
              </a:pPr>
              <a:t>6/14/2018</a:t>
            </a:fld>
            <a:endParaRPr lang="en-US"/>
          </a:p>
        </p:txBody>
      </p:sp>
      <p:sp>
        <p:nvSpPr>
          <p:cNvPr id="5" name="Footer Placeholder 4"/>
          <p:cNvSpPr>
            <a:spLocks noGrp="1"/>
          </p:cNvSpPr>
          <p:nvPr>
            <p:ph type="ftr" sz="quarter" idx="11"/>
          </p:nvPr>
        </p:nvSpPr>
        <p:spPr/>
        <p:txBody>
          <a:bodyPr/>
          <a:lstStyle>
            <a:lvl1pPr fontAlgn="base">
              <a:spcBef>
                <a:spcPct val="0"/>
              </a:spcBef>
              <a:spcAft>
                <a:spcPct val="0"/>
              </a:spcAft>
              <a:defRPr>
                <a:latin typeface="Arial" pitchFamily="34" charset="0"/>
                <a:cs typeface="Arial" pitchFamily="34" charset="0"/>
              </a:defRPr>
            </a:lvl1pPr>
          </a:lstStyle>
          <a:p>
            <a:pPr>
              <a:defRPr/>
            </a:pPr>
            <a:endParaRPr lang="en-US"/>
          </a:p>
        </p:txBody>
      </p:sp>
      <p:sp>
        <p:nvSpPr>
          <p:cNvPr id="6" name="Slide Number Placeholder 5"/>
          <p:cNvSpPr>
            <a:spLocks noGrp="1"/>
          </p:cNvSpPr>
          <p:nvPr>
            <p:ph type="sldNum" sz="quarter" idx="12"/>
          </p:nvPr>
        </p:nvSpPr>
        <p:spPr/>
        <p:txBody>
          <a:bodyPr/>
          <a:lstStyle>
            <a:lvl1pPr fontAlgn="base">
              <a:spcBef>
                <a:spcPct val="0"/>
              </a:spcBef>
              <a:spcAft>
                <a:spcPct val="0"/>
              </a:spcAft>
              <a:defRPr>
                <a:latin typeface="Arial" pitchFamily="34" charset="0"/>
                <a:cs typeface="Arial" pitchFamily="34" charset="0"/>
              </a:defRPr>
            </a:lvl1pPr>
          </a:lstStyle>
          <a:p>
            <a:pPr>
              <a:defRPr/>
            </a:pPr>
            <a:fld id="{3DC08B71-8F0A-45D8-9E67-1A0E5D3ECAC5}" type="slidenum">
              <a:rPr lang="en-US"/>
              <a:pPr>
                <a:defRPr/>
              </a:pPr>
              <a:t>‹#›</a:t>
            </a:fld>
            <a:endParaRPr lang="en-US"/>
          </a:p>
        </p:txBody>
      </p:sp>
    </p:spTree>
    <p:extLst>
      <p:ext uri="{BB962C8B-B14F-4D97-AF65-F5344CB8AC3E}">
        <p14:creationId xmlns:p14="http://schemas.microsoft.com/office/powerpoint/2010/main" val="148080418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fontAlgn="base">
              <a:spcBef>
                <a:spcPct val="0"/>
              </a:spcBef>
              <a:spcAft>
                <a:spcPct val="0"/>
              </a:spcAft>
              <a:defRPr>
                <a:latin typeface="Arial" pitchFamily="34" charset="0"/>
                <a:cs typeface="Arial" pitchFamily="34" charset="0"/>
              </a:defRPr>
            </a:lvl1pPr>
          </a:lstStyle>
          <a:p>
            <a:pPr>
              <a:defRPr/>
            </a:pPr>
            <a:fld id="{5AFC08CE-7770-4646-A404-CC792C97E958}" type="datetime1">
              <a:rPr lang="en-US"/>
              <a:pPr>
                <a:defRPr/>
              </a:pPr>
              <a:t>6/14/2018</a:t>
            </a:fld>
            <a:endParaRPr lang="en-US"/>
          </a:p>
        </p:txBody>
      </p:sp>
      <p:sp>
        <p:nvSpPr>
          <p:cNvPr id="6" name="Footer Placeholder 5"/>
          <p:cNvSpPr>
            <a:spLocks noGrp="1"/>
          </p:cNvSpPr>
          <p:nvPr>
            <p:ph type="ftr" sz="quarter" idx="11"/>
          </p:nvPr>
        </p:nvSpPr>
        <p:spPr/>
        <p:txBody>
          <a:bodyPr/>
          <a:lstStyle>
            <a:lvl1pPr fontAlgn="base">
              <a:spcBef>
                <a:spcPct val="0"/>
              </a:spcBef>
              <a:spcAft>
                <a:spcPct val="0"/>
              </a:spcAft>
              <a:defRPr>
                <a:latin typeface="Arial" pitchFamily="34" charset="0"/>
                <a:cs typeface="Arial" pitchFamily="34" charset="0"/>
              </a:defRPr>
            </a:lvl1pPr>
          </a:lstStyle>
          <a:p>
            <a:pPr>
              <a:defRPr/>
            </a:pPr>
            <a:endParaRPr lang="en-US"/>
          </a:p>
        </p:txBody>
      </p:sp>
      <p:sp>
        <p:nvSpPr>
          <p:cNvPr id="7" name="Slide Number Placeholder 6"/>
          <p:cNvSpPr>
            <a:spLocks noGrp="1"/>
          </p:cNvSpPr>
          <p:nvPr>
            <p:ph type="sldNum" sz="quarter" idx="12"/>
          </p:nvPr>
        </p:nvSpPr>
        <p:spPr/>
        <p:txBody>
          <a:bodyPr/>
          <a:lstStyle>
            <a:lvl1pPr fontAlgn="base">
              <a:spcBef>
                <a:spcPct val="0"/>
              </a:spcBef>
              <a:spcAft>
                <a:spcPct val="0"/>
              </a:spcAft>
              <a:defRPr>
                <a:latin typeface="Arial" pitchFamily="34" charset="0"/>
                <a:cs typeface="Arial" pitchFamily="34" charset="0"/>
              </a:defRPr>
            </a:lvl1pPr>
          </a:lstStyle>
          <a:p>
            <a:pPr>
              <a:defRPr/>
            </a:pPr>
            <a:fld id="{353519B8-BE40-4919-8D63-8842F6492DB9}" type="slidenum">
              <a:rPr lang="en-US"/>
              <a:pPr>
                <a:defRPr/>
              </a:pPr>
              <a:t>‹#›</a:t>
            </a:fld>
            <a:endParaRPr lang="en-US"/>
          </a:p>
        </p:txBody>
      </p:sp>
    </p:spTree>
    <p:extLst>
      <p:ext uri="{BB962C8B-B14F-4D97-AF65-F5344CB8AC3E}">
        <p14:creationId xmlns:p14="http://schemas.microsoft.com/office/powerpoint/2010/main" val="181052179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fontAlgn="base">
              <a:spcBef>
                <a:spcPct val="0"/>
              </a:spcBef>
              <a:spcAft>
                <a:spcPct val="0"/>
              </a:spcAft>
              <a:defRPr>
                <a:latin typeface="Arial" pitchFamily="34" charset="0"/>
                <a:cs typeface="Arial" pitchFamily="34" charset="0"/>
              </a:defRPr>
            </a:lvl1pPr>
          </a:lstStyle>
          <a:p>
            <a:pPr>
              <a:defRPr/>
            </a:pPr>
            <a:fld id="{B88BE7BD-7525-4B29-87E7-B8CB3FF67EEA}" type="datetime1">
              <a:rPr lang="en-US"/>
              <a:pPr>
                <a:defRPr/>
              </a:pPr>
              <a:t>6/14/2018</a:t>
            </a:fld>
            <a:endParaRPr lang="en-US"/>
          </a:p>
        </p:txBody>
      </p:sp>
      <p:sp>
        <p:nvSpPr>
          <p:cNvPr id="8" name="Footer Placeholder 7"/>
          <p:cNvSpPr>
            <a:spLocks noGrp="1"/>
          </p:cNvSpPr>
          <p:nvPr>
            <p:ph type="ftr" sz="quarter" idx="11"/>
          </p:nvPr>
        </p:nvSpPr>
        <p:spPr/>
        <p:txBody>
          <a:bodyPr/>
          <a:lstStyle>
            <a:lvl1pPr fontAlgn="base">
              <a:spcBef>
                <a:spcPct val="0"/>
              </a:spcBef>
              <a:spcAft>
                <a:spcPct val="0"/>
              </a:spcAft>
              <a:defRPr>
                <a:latin typeface="Arial" pitchFamily="34" charset="0"/>
                <a:cs typeface="Arial" pitchFamily="34" charset="0"/>
              </a:defRPr>
            </a:lvl1pPr>
          </a:lstStyle>
          <a:p>
            <a:pPr>
              <a:defRPr/>
            </a:pPr>
            <a:endParaRPr lang="en-US"/>
          </a:p>
        </p:txBody>
      </p:sp>
      <p:sp>
        <p:nvSpPr>
          <p:cNvPr id="9" name="Slide Number Placeholder 8"/>
          <p:cNvSpPr>
            <a:spLocks noGrp="1"/>
          </p:cNvSpPr>
          <p:nvPr>
            <p:ph type="sldNum" sz="quarter" idx="12"/>
          </p:nvPr>
        </p:nvSpPr>
        <p:spPr/>
        <p:txBody>
          <a:bodyPr/>
          <a:lstStyle>
            <a:lvl1pPr fontAlgn="base">
              <a:spcBef>
                <a:spcPct val="0"/>
              </a:spcBef>
              <a:spcAft>
                <a:spcPct val="0"/>
              </a:spcAft>
              <a:defRPr>
                <a:latin typeface="Arial" pitchFamily="34" charset="0"/>
                <a:cs typeface="Arial" pitchFamily="34" charset="0"/>
              </a:defRPr>
            </a:lvl1pPr>
          </a:lstStyle>
          <a:p>
            <a:pPr>
              <a:defRPr/>
            </a:pPr>
            <a:fld id="{464B7BAA-0AF6-4DC4-BC9E-AE8A7C2B7FAA}" type="slidenum">
              <a:rPr lang="en-US"/>
              <a:pPr>
                <a:defRPr/>
              </a:pPr>
              <a:t>‹#›</a:t>
            </a:fld>
            <a:endParaRPr lang="en-US"/>
          </a:p>
        </p:txBody>
      </p:sp>
    </p:spTree>
    <p:extLst>
      <p:ext uri="{BB962C8B-B14F-4D97-AF65-F5344CB8AC3E}">
        <p14:creationId xmlns:p14="http://schemas.microsoft.com/office/powerpoint/2010/main" val="273451935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fontAlgn="base">
              <a:spcBef>
                <a:spcPct val="0"/>
              </a:spcBef>
              <a:spcAft>
                <a:spcPct val="0"/>
              </a:spcAft>
              <a:defRPr>
                <a:latin typeface="Arial" pitchFamily="34" charset="0"/>
                <a:cs typeface="Arial" pitchFamily="34" charset="0"/>
              </a:defRPr>
            </a:lvl1pPr>
          </a:lstStyle>
          <a:p>
            <a:pPr>
              <a:defRPr/>
            </a:pPr>
            <a:fld id="{7261D9AB-BE1F-4688-A63B-6C2126CCE996}" type="datetime1">
              <a:rPr lang="en-US"/>
              <a:pPr>
                <a:defRPr/>
              </a:pPr>
              <a:t>6/14/2018</a:t>
            </a:fld>
            <a:endParaRPr lang="en-US"/>
          </a:p>
        </p:txBody>
      </p:sp>
      <p:sp>
        <p:nvSpPr>
          <p:cNvPr id="4" name="Footer Placeholder 3"/>
          <p:cNvSpPr>
            <a:spLocks noGrp="1"/>
          </p:cNvSpPr>
          <p:nvPr>
            <p:ph type="ftr" sz="quarter" idx="11"/>
          </p:nvPr>
        </p:nvSpPr>
        <p:spPr/>
        <p:txBody>
          <a:bodyPr/>
          <a:lstStyle>
            <a:lvl1pPr fontAlgn="base">
              <a:spcBef>
                <a:spcPct val="0"/>
              </a:spcBef>
              <a:spcAft>
                <a:spcPct val="0"/>
              </a:spcAft>
              <a:defRPr>
                <a:latin typeface="Arial" pitchFamily="34" charset="0"/>
                <a:cs typeface="Arial" pitchFamily="34" charset="0"/>
              </a:defRPr>
            </a:lvl1pPr>
          </a:lstStyle>
          <a:p>
            <a:pPr>
              <a:defRPr/>
            </a:pPr>
            <a:endParaRPr lang="en-US"/>
          </a:p>
        </p:txBody>
      </p:sp>
      <p:sp>
        <p:nvSpPr>
          <p:cNvPr id="5" name="Slide Number Placeholder 4"/>
          <p:cNvSpPr>
            <a:spLocks noGrp="1"/>
          </p:cNvSpPr>
          <p:nvPr>
            <p:ph type="sldNum" sz="quarter" idx="12"/>
          </p:nvPr>
        </p:nvSpPr>
        <p:spPr/>
        <p:txBody>
          <a:bodyPr/>
          <a:lstStyle>
            <a:lvl1pPr fontAlgn="base">
              <a:spcBef>
                <a:spcPct val="0"/>
              </a:spcBef>
              <a:spcAft>
                <a:spcPct val="0"/>
              </a:spcAft>
              <a:defRPr>
                <a:latin typeface="Arial" pitchFamily="34" charset="0"/>
                <a:cs typeface="Arial" pitchFamily="34" charset="0"/>
              </a:defRPr>
            </a:lvl1pPr>
          </a:lstStyle>
          <a:p>
            <a:pPr>
              <a:defRPr/>
            </a:pPr>
            <a:fld id="{CBDBFDE5-3CD3-4D31-83B0-8C7DC6981ED3}" type="slidenum">
              <a:rPr lang="en-US"/>
              <a:pPr>
                <a:defRPr/>
              </a:pPr>
              <a:t>‹#›</a:t>
            </a:fld>
            <a:endParaRPr lang="en-US"/>
          </a:p>
        </p:txBody>
      </p:sp>
    </p:spTree>
    <p:extLst>
      <p:ext uri="{BB962C8B-B14F-4D97-AF65-F5344CB8AC3E}">
        <p14:creationId xmlns:p14="http://schemas.microsoft.com/office/powerpoint/2010/main" val="295528933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fontAlgn="base">
              <a:spcBef>
                <a:spcPct val="0"/>
              </a:spcBef>
              <a:spcAft>
                <a:spcPct val="0"/>
              </a:spcAft>
              <a:defRPr>
                <a:latin typeface="Arial" pitchFamily="34" charset="0"/>
                <a:cs typeface="Arial" pitchFamily="34" charset="0"/>
              </a:defRPr>
            </a:lvl1pPr>
          </a:lstStyle>
          <a:p>
            <a:pPr>
              <a:defRPr/>
            </a:pPr>
            <a:fld id="{217F04FA-A532-4FE3-9C6E-F016E163F549}" type="datetime1">
              <a:rPr lang="en-US"/>
              <a:pPr>
                <a:defRPr/>
              </a:pPr>
              <a:t>6/14/2018</a:t>
            </a:fld>
            <a:endParaRPr lang="en-US"/>
          </a:p>
        </p:txBody>
      </p:sp>
      <p:sp>
        <p:nvSpPr>
          <p:cNvPr id="3" name="Footer Placeholder 2"/>
          <p:cNvSpPr>
            <a:spLocks noGrp="1"/>
          </p:cNvSpPr>
          <p:nvPr>
            <p:ph type="ftr" sz="quarter" idx="11"/>
          </p:nvPr>
        </p:nvSpPr>
        <p:spPr/>
        <p:txBody>
          <a:bodyPr/>
          <a:lstStyle>
            <a:lvl1pPr fontAlgn="base">
              <a:spcBef>
                <a:spcPct val="0"/>
              </a:spcBef>
              <a:spcAft>
                <a:spcPct val="0"/>
              </a:spcAft>
              <a:defRPr>
                <a:latin typeface="Arial" pitchFamily="34" charset="0"/>
                <a:cs typeface="Arial" pitchFamily="34" charset="0"/>
              </a:defRPr>
            </a:lvl1pPr>
          </a:lstStyle>
          <a:p>
            <a:pPr>
              <a:defRPr/>
            </a:pPr>
            <a:endParaRPr lang="en-US"/>
          </a:p>
        </p:txBody>
      </p:sp>
      <p:sp>
        <p:nvSpPr>
          <p:cNvPr id="4" name="Slide Number Placeholder 3"/>
          <p:cNvSpPr>
            <a:spLocks noGrp="1"/>
          </p:cNvSpPr>
          <p:nvPr>
            <p:ph type="sldNum" sz="quarter" idx="12"/>
          </p:nvPr>
        </p:nvSpPr>
        <p:spPr/>
        <p:txBody>
          <a:bodyPr/>
          <a:lstStyle>
            <a:lvl1pPr fontAlgn="base">
              <a:spcBef>
                <a:spcPct val="0"/>
              </a:spcBef>
              <a:spcAft>
                <a:spcPct val="0"/>
              </a:spcAft>
              <a:defRPr>
                <a:latin typeface="Arial" pitchFamily="34" charset="0"/>
                <a:cs typeface="Arial" pitchFamily="34" charset="0"/>
              </a:defRPr>
            </a:lvl1pPr>
          </a:lstStyle>
          <a:p>
            <a:pPr>
              <a:defRPr/>
            </a:pPr>
            <a:fld id="{D2C5A541-86D2-49C4-9F2F-221D57C129F0}" type="slidenum">
              <a:rPr lang="en-US"/>
              <a:pPr>
                <a:defRPr/>
              </a:pPr>
              <a:t>‹#›</a:t>
            </a:fld>
            <a:endParaRPr lang="en-US"/>
          </a:p>
        </p:txBody>
      </p:sp>
    </p:spTree>
    <p:extLst>
      <p:ext uri="{BB962C8B-B14F-4D97-AF65-F5344CB8AC3E}">
        <p14:creationId xmlns:p14="http://schemas.microsoft.com/office/powerpoint/2010/main" val="350332365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sldNum" sz="quarter" idx="10"/>
          </p:nvPr>
        </p:nvSpPr>
        <p:spPr>
          <a:ln/>
        </p:spPr>
        <p:txBody>
          <a:bodyPr/>
          <a:lstStyle>
            <a:lvl1pPr>
              <a:defRPr/>
            </a:lvl1pPr>
          </a:lstStyle>
          <a:p>
            <a:pPr>
              <a:defRPr/>
            </a:pPr>
            <a:fld id="{7E6E009B-FB9B-42A2-8170-98FB72FBE223}" type="slidenum">
              <a:rPr lang="en-US"/>
              <a:pPr>
                <a:defRPr/>
              </a:pPr>
              <a:t>‹#›</a:t>
            </a:fld>
            <a:endParaRPr lang="en-US"/>
          </a:p>
        </p:txBody>
      </p:sp>
    </p:spTree>
    <p:extLst>
      <p:ext uri="{BB962C8B-B14F-4D97-AF65-F5344CB8AC3E}">
        <p14:creationId xmlns:p14="http://schemas.microsoft.com/office/powerpoint/2010/main" val="400535256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a:noAutofit/>
          </a:bodyPr>
          <a:lstStyle>
            <a:lvl1pPr algn="l" rtl="0">
              <a:spcBef>
                <a:spcPct val="0"/>
              </a:spcBef>
              <a:buNone/>
              <a:defRPr sz="2600" b="0">
                <a:ln>
                  <a:noFill/>
                </a:ln>
                <a:solidFill>
                  <a:schemeClr val="tx2"/>
                </a:solidFill>
                <a:effectLst/>
                <a:latin typeface="+mj-lt"/>
                <a:ea typeface="+mj-ea"/>
                <a:cs typeface="+mj-cs"/>
              </a:defRPr>
            </a:lvl1pPr>
          </a:lstStyle>
          <a:p>
            <a:r>
              <a:rPr lang="en-US" smtClean="0"/>
              <a:t>Click to edit Master title style</a:t>
            </a:r>
            <a:endParaRPr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a:r>
              <a:rPr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fontAlgn="base">
              <a:spcBef>
                <a:spcPct val="0"/>
              </a:spcBef>
              <a:spcAft>
                <a:spcPct val="0"/>
              </a:spcAft>
              <a:defRPr>
                <a:latin typeface="Arial" pitchFamily="34" charset="0"/>
                <a:cs typeface="Arial" pitchFamily="34" charset="0"/>
              </a:defRPr>
            </a:lvl1pPr>
          </a:lstStyle>
          <a:p>
            <a:pPr>
              <a:defRPr/>
            </a:pPr>
            <a:fld id="{E4225E83-0049-405B-900F-FC6772BE55C2}" type="datetime1">
              <a:rPr lang="en-US"/>
              <a:pPr>
                <a:defRPr/>
              </a:pPr>
              <a:t>6/14/2018</a:t>
            </a:fld>
            <a:endParaRPr lang="en-US"/>
          </a:p>
        </p:txBody>
      </p:sp>
      <p:sp>
        <p:nvSpPr>
          <p:cNvPr id="6" name="Footer Placeholder 5"/>
          <p:cNvSpPr>
            <a:spLocks noGrp="1"/>
          </p:cNvSpPr>
          <p:nvPr>
            <p:ph type="ftr" sz="quarter" idx="11"/>
          </p:nvPr>
        </p:nvSpPr>
        <p:spPr/>
        <p:txBody>
          <a:bodyPr/>
          <a:lstStyle>
            <a:lvl1pPr fontAlgn="base">
              <a:spcBef>
                <a:spcPct val="0"/>
              </a:spcBef>
              <a:spcAft>
                <a:spcPct val="0"/>
              </a:spcAft>
              <a:defRPr>
                <a:latin typeface="Arial" pitchFamily="34" charset="0"/>
                <a:cs typeface="Arial" pitchFamily="34" charset="0"/>
              </a:defRPr>
            </a:lvl1pPr>
          </a:lstStyle>
          <a:p>
            <a:pPr>
              <a:defRPr/>
            </a:pPr>
            <a:endParaRPr lang="en-US"/>
          </a:p>
        </p:txBody>
      </p:sp>
      <p:sp>
        <p:nvSpPr>
          <p:cNvPr id="7" name="Slide Number Placeholder 6"/>
          <p:cNvSpPr>
            <a:spLocks noGrp="1"/>
          </p:cNvSpPr>
          <p:nvPr>
            <p:ph type="sldNum" sz="quarter" idx="12"/>
          </p:nvPr>
        </p:nvSpPr>
        <p:spPr/>
        <p:txBody>
          <a:bodyPr/>
          <a:lstStyle>
            <a:lvl1pPr fontAlgn="base">
              <a:spcBef>
                <a:spcPct val="0"/>
              </a:spcBef>
              <a:spcAft>
                <a:spcPct val="0"/>
              </a:spcAft>
              <a:defRPr>
                <a:latin typeface="Arial" pitchFamily="34" charset="0"/>
                <a:cs typeface="Arial" pitchFamily="34" charset="0"/>
              </a:defRPr>
            </a:lvl1pPr>
          </a:lstStyle>
          <a:p>
            <a:pPr>
              <a:defRPr/>
            </a:pPr>
            <a:fld id="{188AF4FE-3FD6-4DBA-A572-0C47A6928529}" type="slidenum">
              <a:rPr lang="en-US"/>
              <a:pPr>
                <a:defRPr/>
              </a:pPr>
              <a:t>‹#›</a:t>
            </a:fld>
            <a:endParaRPr lang="en-US"/>
          </a:p>
        </p:txBody>
      </p:sp>
    </p:spTree>
    <p:extLst>
      <p:ext uri="{BB962C8B-B14F-4D97-AF65-F5344CB8AC3E}">
        <p14:creationId xmlns:p14="http://schemas.microsoft.com/office/powerpoint/2010/main" val="203015791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5" name="Snip and Round Single Corner Rectangle 4"/>
          <p:cNvSpPr/>
          <p:nvPr/>
        </p:nvSpPr>
        <p:spPr>
          <a:xfrm rot="420000" flipV="1">
            <a:off x="3165475" y="1108075"/>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solidFill>
                <a:prstClr val="white"/>
              </a:solidFill>
            </a:endParaRPr>
          </a:p>
        </p:txBody>
      </p:sp>
      <p:sp>
        <p:nvSpPr>
          <p:cNvPr id="6" name="Right Triangle 5"/>
          <p:cNvSpPr/>
          <p:nvPr/>
        </p:nvSpPr>
        <p:spPr>
          <a:xfrm rot="420000" flipV="1">
            <a:off x="8004175" y="5359400"/>
            <a:ext cx="155575" cy="155575"/>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solidFill>
                <a:prstClr val="white"/>
              </a:solidFill>
            </a:endParaRPr>
          </a:p>
        </p:txBody>
      </p:sp>
      <p:sp>
        <p:nvSpPr>
          <p:cNvPr id="7" name="Freeform 6"/>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a:lstStyle/>
          <a:p>
            <a:pPr fontAlgn="auto">
              <a:spcBef>
                <a:spcPts val="0"/>
              </a:spcBef>
              <a:spcAft>
                <a:spcPts val="0"/>
              </a:spcAft>
              <a:defRPr/>
            </a:pPr>
            <a:endParaRPr lang="en-US">
              <a:solidFill>
                <a:prstClr val="black"/>
              </a:solidFill>
              <a:latin typeface="Constantia"/>
              <a:cs typeface="+mn-cs"/>
            </a:endParaRPr>
          </a:p>
        </p:txBody>
      </p:sp>
      <p:sp>
        <p:nvSpPr>
          <p:cNvPr id="8" name="Freeform 7"/>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a:lstStyle/>
          <a:p>
            <a:pPr fontAlgn="auto">
              <a:spcBef>
                <a:spcPts val="0"/>
              </a:spcBef>
              <a:spcAft>
                <a:spcPts val="0"/>
              </a:spcAft>
              <a:defRPr/>
            </a:pPr>
            <a:endParaRPr lang="en-US">
              <a:solidFill>
                <a:prstClr val="black"/>
              </a:solidFill>
              <a:latin typeface="Constantia"/>
              <a:cs typeface="+mn-cs"/>
            </a:endParaRPr>
          </a:p>
        </p:txBody>
      </p:sp>
      <p:sp>
        <p:nvSpPr>
          <p:cNvPr id="2" name="Title 1"/>
          <p:cNvSpPr>
            <a:spLocks noGrp="1"/>
          </p:cNvSpPr>
          <p:nvPr>
            <p:ph type="title"/>
          </p:nvPr>
        </p:nvSpPr>
        <p:spPr>
          <a:xfrm>
            <a:off x="609600" y="1176996"/>
            <a:ext cx="2212848" cy="1582621"/>
          </a:xfrm>
        </p:spPr>
        <p:txBody>
          <a:bodyPr lIns="45720" rIns="45720" bIns="45720"/>
          <a:lstStyle>
            <a:lvl1pPr algn="l">
              <a:buNone/>
              <a:defRPr sz="2000" b="1">
                <a:solidFill>
                  <a:schemeClr val="tx2"/>
                </a:solidFill>
              </a:defRPr>
            </a:lvl1pPr>
          </a:lstStyle>
          <a:p>
            <a:r>
              <a:rPr lang="en-US" smtClean="0"/>
              <a:t>Click to edit Master title style</a:t>
            </a:r>
            <a:endParaRPr lang="en-US"/>
          </a:p>
        </p:txBody>
      </p:sp>
      <p:sp>
        <p:nvSpPr>
          <p:cNvPr id="4" name="Text Placeholder 3"/>
          <p:cNvSpPr>
            <a:spLocks noGrp="1"/>
          </p:cNvSpPr>
          <p:nvPr>
            <p:ph type="body" sz="half" idx="2"/>
          </p:nvPr>
        </p:nvSpPr>
        <p:spPr>
          <a:xfrm>
            <a:off x="609600" y="2828785"/>
            <a:ext cx="2209800" cy="2179320"/>
          </a:xfrm>
        </p:spPr>
        <p:txBody>
          <a:bodyPr lIns="64008" rIns="45720"/>
          <a:lstStyle>
            <a:lvl1pPr marL="0" indent="0" algn="l">
              <a:spcBef>
                <a:spcPts val="250"/>
              </a:spcBef>
              <a:buFontTx/>
              <a:buNone/>
              <a:defRPr sz="1300"/>
            </a:lvl1pPr>
            <a:lvl2pPr>
              <a:defRPr sz="1200"/>
            </a:lvl2pPr>
            <a:lvl3pPr>
              <a:defRPr sz="1000"/>
            </a:lvl3pPr>
            <a:lvl4pPr>
              <a:defRPr sz="900"/>
            </a:lvl4pPr>
            <a:lvl5pPr>
              <a:defRPr sz="900"/>
            </a:lvl5pPr>
          </a:lstStyle>
          <a:p>
            <a:pPr lvl="0"/>
            <a:r>
              <a:rPr lang="en-US" smtClean="0"/>
              <a:t>Click to edit Master text styles</a:t>
            </a:r>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normAutofit/>
          </a:bodyPr>
          <a:lstStyle>
            <a:lvl1pPr marL="0" indent="0">
              <a:buNone/>
              <a:defRPr sz="3200"/>
            </a:lvl1pPr>
          </a:lstStyle>
          <a:p>
            <a:pPr lvl="0"/>
            <a:r>
              <a:rPr lang="en-US" noProof="0" smtClean="0"/>
              <a:t>Click icon to add picture</a:t>
            </a:r>
            <a:endParaRPr lang="en-US" noProof="0" dirty="0"/>
          </a:p>
        </p:txBody>
      </p:sp>
      <p:sp>
        <p:nvSpPr>
          <p:cNvPr id="9" name="Date Placeholder 4"/>
          <p:cNvSpPr>
            <a:spLocks noGrp="1"/>
          </p:cNvSpPr>
          <p:nvPr>
            <p:ph type="dt" sz="half" idx="10"/>
          </p:nvPr>
        </p:nvSpPr>
        <p:spPr/>
        <p:txBody>
          <a:bodyPr/>
          <a:lstStyle>
            <a:lvl1pPr fontAlgn="base">
              <a:spcBef>
                <a:spcPct val="0"/>
              </a:spcBef>
              <a:spcAft>
                <a:spcPct val="0"/>
              </a:spcAft>
              <a:defRPr>
                <a:latin typeface="Arial" pitchFamily="34" charset="0"/>
                <a:cs typeface="Arial" pitchFamily="34" charset="0"/>
              </a:defRPr>
            </a:lvl1pPr>
          </a:lstStyle>
          <a:p>
            <a:pPr>
              <a:defRPr/>
            </a:pPr>
            <a:fld id="{2113667B-D525-46E3-BEB0-CF1818A42929}" type="datetime1">
              <a:rPr lang="en-US"/>
              <a:pPr>
                <a:defRPr/>
              </a:pPr>
              <a:t>6/14/2018</a:t>
            </a:fld>
            <a:endParaRPr lang="en-US"/>
          </a:p>
        </p:txBody>
      </p:sp>
      <p:sp>
        <p:nvSpPr>
          <p:cNvPr id="10" name="Footer Placeholder 5"/>
          <p:cNvSpPr>
            <a:spLocks noGrp="1"/>
          </p:cNvSpPr>
          <p:nvPr>
            <p:ph type="ftr" sz="quarter" idx="11"/>
          </p:nvPr>
        </p:nvSpPr>
        <p:spPr/>
        <p:txBody>
          <a:bodyPr/>
          <a:lstStyle>
            <a:lvl1pPr fontAlgn="base">
              <a:spcBef>
                <a:spcPct val="0"/>
              </a:spcBef>
              <a:spcAft>
                <a:spcPct val="0"/>
              </a:spcAft>
              <a:defRPr>
                <a:latin typeface="Arial" pitchFamily="34" charset="0"/>
                <a:cs typeface="Arial" pitchFamily="34" charset="0"/>
              </a:defRPr>
            </a:lvl1pPr>
          </a:lstStyle>
          <a:p>
            <a:pPr>
              <a:defRPr/>
            </a:pPr>
            <a:endParaRPr lang="en-US"/>
          </a:p>
        </p:txBody>
      </p:sp>
      <p:sp>
        <p:nvSpPr>
          <p:cNvPr id="11" name="Slide Number Placeholder 6"/>
          <p:cNvSpPr>
            <a:spLocks noGrp="1"/>
          </p:cNvSpPr>
          <p:nvPr>
            <p:ph type="sldNum" sz="quarter" idx="12"/>
          </p:nvPr>
        </p:nvSpPr>
        <p:spPr>
          <a:xfrm>
            <a:off x="8077200" y="6356350"/>
            <a:ext cx="609600" cy="365125"/>
          </a:xfrm>
        </p:spPr>
        <p:txBody>
          <a:bodyPr/>
          <a:lstStyle>
            <a:lvl1pPr fontAlgn="base">
              <a:spcBef>
                <a:spcPct val="0"/>
              </a:spcBef>
              <a:spcAft>
                <a:spcPct val="0"/>
              </a:spcAft>
              <a:defRPr>
                <a:latin typeface="Arial" pitchFamily="34" charset="0"/>
                <a:cs typeface="Arial" pitchFamily="34" charset="0"/>
              </a:defRPr>
            </a:lvl1pPr>
          </a:lstStyle>
          <a:p>
            <a:pPr>
              <a:defRPr/>
            </a:pPr>
            <a:fld id="{B96D5562-1A94-4002-B026-DD0FFD396BDD}" type="slidenum">
              <a:rPr lang="en-US"/>
              <a:pPr>
                <a:defRPr/>
              </a:pPr>
              <a:t>‹#›</a:t>
            </a:fld>
            <a:endParaRPr lang="en-US"/>
          </a:p>
        </p:txBody>
      </p:sp>
    </p:spTree>
    <p:extLst>
      <p:ext uri="{BB962C8B-B14F-4D97-AF65-F5344CB8AC3E}">
        <p14:creationId xmlns:p14="http://schemas.microsoft.com/office/powerpoint/2010/main" val="267947720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fontAlgn="base">
              <a:spcBef>
                <a:spcPct val="0"/>
              </a:spcBef>
              <a:spcAft>
                <a:spcPct val="0"/>
              </a:spcAft>
              <a:defRPr>
                <a:latin typeface="Arial" pitchFamily="34" charset="0"/>
                <a:cs typeface="Arial" pitchFamily="34" charset="0"/>
              </a:defRPr>
            </a:lvl1pPr>
          </a:lstStyle>
          <a:p>
            <a:pPr>
              <a:defRPr/>
            </a:pPr>
            <a:fld id="{46217366-1479-48BE-94EA-8321E02318A5}" type="datetime1">
              <a:rPr lang="en-US"/>
              <a:pPr>
                <a:defRPr/>
              </a:pPr>
              <a:t>6/14/2018</a:t>
            </a:fld>
            <a:endParaRPr lang="en-US"/>
          </a:p>
        </p:txBody>
      </p:sp>
      <p:sp>
        <p:nvSpPr>
          <p:cNvPr id="5" name="Footer Placeholder 4"/>
          <p:cNvSpPr>
            <a:spLocks noGrp="1"/>
          </p:cNvSpPr>
          <p:nvPr>
            <p:ph type="ftr" sz="quarter" idx="11"/>
          </p:nvPr>
        </p:nvSpPr>
        <p:spPr/>
        <p:txBody>
          <a:bodyPr/>
          <a:lstStyle>
            <a:lvl1pPr fontAlgn="base">
              <a:spcBef>
                <a:spcPct val="0"/>
              </a:spcBef>
              <a:spcAft>
                <a:spcPct val="0"/>
              </a:spcAft>
              <a:defRPr>
                <a:latin typeface="Arial" pitchFamily="34" charset="0"/>
                <a:cs typeface="Arial" pitchFamily="34" charset="0"/>
              </a:defRPr>
            </a:lvl1pPr>
          </a:lstStyle>
          <a:p>
            <a:pPr>
              <a:defRPr/>
            </a:pPr>
            <a:endParaRPr lang="en-US"/>
          </a:p>
        </p:txBody>
      </p:sp>
      <p:sp>
        <p:nvSpPr>
          <p:cNvPr id="6" name="Slide Number Placeholder 5"/>
          <p:cNvSpPr>
            <a:spLocks noGrp="1"/>
          </p:cNvSpPr>
          <p:nvPr>
            <p:ph type="sldNum" sz="quarter" idx="12"/>
          </p:nvPr>
        </p:nvSpPr>
        <p:spPr/>
        <p:txBody>
          <a:bodyPr/>
          <a:lstStyle>
            <a:lvl1pPr fontAlgn="base">
              <a:spcBef>
                <a:spcPct val="0"/>
              </a:spcBef>
              <a:spcAft>
                <a:spcPct val="0"/>
              </a:spcAft>
              <a:defRPr>
                <a:latin typeface="Arial" pitchFamily="34" charset="0"/>
                <a:cs typeface="Arial" pitchFamily="34" charset="0"/>
              </a:defRPr>
            </a:lvl1pPr>
          </a:lstStyle>
          <a:p>
            <a:pPr>
              <a:defRPr/>
            </a:pPr>
            <a:fld id="{5E18914A-9894-4716-B840-89C8FECB82F9}" type="slidenum">
              <a:rPr lang="en-US"/>
              <a:pPr>
                <a:defRPr/>
              </a:pPr>
              <a:t>‹#›</a:t>
            </a:fld>
            <a:endParaRPr lang="en-US"/>
          </a:p>
        </p:txBody>
      </p:sp>
    </p:spTree>
    <p:extLst>
      <p:ext uri="{BB962C8B-B14F-4D97-AF65-F5344CB8AC3E}">
        <p14:creationId xmlns:p14="http://schemas.microsoft.com/office/powerpoint/2010/main" val="14728996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fontAlgn="base">
              <a:spcBef>
                <a:spcPct val="0"/>
              </a:spcBef>
              <a:spcAft>
                <a:spcPct val="0"/>
              </a:spcAft>
              <a:defRPr>
                <a:latin typeface="Arial" pitchFamily="34" charset="0"/>
                <a:cs typeface="Arial" pitchFamily="34" charset="0"/>
              </a:defRPr>
            </a:lvl1pPr>
          </a:lstStyle>
          <a:p>
            <a:pPr>
              <a:defRPr/>
            </a:pPr>
            <a:fld id="{0720EE40-C77F-4087-9219-3833EF9A00E6}" type="datetime1">
              <a:rPr lang="en-US"/>
              <a:pPr>
                <a:defRPr/>
              </a:pPr>
              <a:t>6/14/2018</a:t>
            </a:fld>
            <a:endParaRPr lang="en-US"/>
          </a:p>
        </p:txBody>
      </p:sp>
      <p:sp>
        <p:nvSpPr>
          <p:cNvPr id="5" name="Footer Placeholder 4"/>
          <p:cNvSpPr>
            <a:spLocks noGrp="1"/>
          </p:cNvSpPr>
          <p:nvPr>
            <p:ph type="ftr" sz="quarter" idx="11"/>
          </p:nvPr>
        </p:nvSpPr>
        <p:spPr/>
        <p:txBody>
          <a:bodyPr/>
          <a:lstStyle>
            <a:lvl1pPr fontAlgn="base">
              <a:spcBef>
                <a:spcPct val="0"/>
              </a:spcBef>
              <a:spcAft>
                <a:spcPct val="0"/>
              </a:spcAft>
              <a:defRPr>
                <a:latin typeface="Arial" pitchFamily="34" charset="0"/>
                <a:cs typeface="Arial" pitchFamily="34" charset="0"/>
              </a:defRPr>
            </a:lvl1pPr>
          </a:lstStyle>
          <a:p>
            <a:pPr>
              <a:defRPr/>
            </a:pPr>
            <a:endParaRPr lang="en-US"/>
          </a:p>
        </p:txBody>
      </p:sp>
      <p:sp>
        <p:nvSpPr>
          <p:cNvPr id="6" name="Slide Number Placeholder 5"/>
          <p:cNvSpPr>
            <a:spLocks noGrp="1"/>
          </p:cNvSpPr>
          <p:nvPr>
            <p:ph type="sldNum" sz="quarter" idx="12"/>
          </p:nvPr>
        </p:nvSpPr>
        <p:spPr/>
        <p:txBody>
          <a:bodyPr/>
          <a:lstStyle>
            <a:lvl1pPr fontAlgn="base">
              <a:spcBef>
                <a:spcPct val="0"/>
              </a:spcBef>
              <a:spcAft>
                <a:spcPct val="0"/>
              </a:spcAft>
              <a:defRPr>
                <a:latin typeface="Arial" pitchFamily="34" charset="0"/>
                <a:cs typeface="Arial" pitchFamily="34" charset="0"/>
              </a:defRPr>
            </a:lvl1pPr>
          </a:lstStyle>
          <a:p>
            <a:pPr>
              <a:defRPr/>
            </a:pPr>
            <a:fld id="{5B57DF71-F782-4CA9-91F8-6461771FCD84}" type="slidenum">
              <a:rPr lang="en-US"/>
              <a:pPr>
                <a:defRPr/>
              </a:pPr>
              <a:t>‹#›</a:t>
            </a:fld>
            <a:endParaRPr lang="en-US"/>
          </a:p>
        </p:txBody>
      </p:sp>
    </p:spTree>
    <p:extLst>
      <p:ext uri="{BB962C8B-B14F-4D97-AF65-F5344CB8AC3E}">
        <p14:creationId xmlns:p14="http://schemas.microsoft.com/office/powerpoint/2010/main" val="251278313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1_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1371600"/>
            <a:ext cx="7772400" cy="2505075"/>
          </a:xfrm>
        </p:spPr>
        <p:txBody>
          <a:bodyPr anchor="ctr"/>
          <a:lstStyle>
            <a:lvl1pPr algn="ctr" defTabSz="914400" rtl="0" eaLnBrk="1" latinLnBrk="0" hangingPunct="1">
              <a:lnSpc>
                <a:spcPct val="100000"/>
              </a:lnSpc>
              <a:spcBef>
                <a:spcPct val="0"/>
              </a:spcBef>
              <a:buNone/>
              <a:defRPr lang="en-US" sz="4000" kern="1200" dirty="0" smtClean="0">
                <a:solidFill>
                  <a:schemeClr val="tx2"/>
                </a:solidFill>
                <a:effectLst>
                  <a:outerShdw blurRad="63500" dist="38100" dir="5400000" algn="t" rotWithShape="0">
                    <a:prstClr val="black">
                      <a:alpha val="25000"/>
                    </a:prstClr>
                  </a:outerShdw>
                </a:effectLst>
                <a:latin typeface="+mj-lt"/>
                <a:ea typeface="+mj-ea"/>
                <a:cs typeface="+mj-cs"/>
              </a:defRPr>
            </a:lvl1pPr>
          </a:lstStyle>
          <a:p>
            <a:r>
              <a:rPr lang="en-US" dirty="0" smtClean="0"/>
              <a:t>Click to edit Master title style</a:t>
            </a:r>
            <a:endParaRPr lang="en-US" dirty="0"/>
          </a:p>
        </p:txBody>
      </p:sp>
      <p:sp>
        <p:nvSpPr>
          <p:cNvPr id="3" name="Date Placeholder 3"/>
          <p:cNvSpPr>
            <a:spLocks noGrp="1"/>
          </p:cNvSpPr>
          <p:nvPr>
            <p:ph type="dt" sz="half" idx="10"/>
          </p:nvPr>
        </p:nvSpPr>
        <p:spPr/>
        <p:txBody>
          <a:bodyPr/>
          <a:lstStyle>
            <a:lvl1pPr fontAlgn="base">
              <a:spcBef>
                <a:spcPct val="0"/>
              </a:spcBef>
              <a:spcAft>
                <a:spcPct val="0"/>
              </a:spcAft>
              <a:defRPr>
                <a:solidFill>
                  <a:prstClr val="black">
                    <a:lumMod val="65000"/>
                    <a:lumOff val="35000"/>
                  </a:prstClr>
                </a:solidFill>
                <a:latin typeface="Arial" pitchFamily="34" charset="0"/>
                <a:cs typeface="Arial" pitchFamily="34" charset="0"/>
              </a:defRPr>
            </a:lvl1pPr>
          </a:lstStyle>
          <a:p>
            <a:pPr>
              <a:defRPr/>
            </a:pPr>
            <a:fld id="{BDD83A3F-0FB1-47A1-AA89-2B885D59EE31}" type="datetime1">
              <a:rPr lang="en-US"/>
              <a:pPr>
                <a:defRPr/>
              </a:pPr>
              <a:t>6/14/2018</a:t>
            </a:fld>
            <a:endParaRPr lang="en-US"/>
          </a:p>
        </p:txBody>
      </p:sp>
      <p:sp>
        <p:nvSpPr>
          <p:cNvPr id="4" name="Footer Placeholder 4"/>
          <p:cNvSpPr>
            <a:spLocks noGrp="1"/>
          </p:cNvSpPr>
          <p:nvPr>
            <p:ph type="ftr" sz="quarter" idx="11"/>
          </p:nvPr>
        </p:nvSpPr>
        <p:spPr/>
        <p:txBody>
          <a:bodyPr/>
          <a:lstStyle>
            <a:lvl1pPr fontAlgn="base">
              <a:spcBef>
                <a:spcPct val="0"/>
              </a:spcBef>
              <a:spcAft>
                <a:spcPct val="0"/>
              </a:spcAft>
              <a:defRPr>
                <a:solidFill>
                  <a:prstClr val="black">
                    <a:lumMod val="65000"/>
                    <a:lumOff val="35000"/>
                  </a:prstClr>
                </a:solidFill>
                <a:latin typeface="Arial" pitchFamily="34" charset="0"/>
                <a:cs typeface="Arial" pitchFamily="34" charset="0"/>
              </a:defRPr>
            </a:lvl1pPr>
          </a:lstStyle>
          <a:p>
            <a:pPr>
              <a:defRPr/>
            </a:pPr>
            <a:endParaRPr lang="en-US"/>
          </a:p>
        </p:txBody>
      </p:sp>
      <p:sp>
        <p:nvSpPr>
          <p:cNvPr id="5" name="Slide Number Placeholder 5"/>
          <p:cNvSpPr>
            <a:spLocks noGrp="1"/>
          </p:cNvSpPr>
          <p:nvPr>
            <p:ph type="sldNum" sz="quarter" idx="12"/>
          </p:nvPr>
        </p:nvSpPr>
        <p:spPr/>
        <p:txBody>
          <a:bodyPr/>
          <a:lstStyle>
            <a:lvl1pPr fontAlgn="base">
              <a:spcBef>
                <a:spcPct val="0"/>
              </a:spcBef>
              <a:spcAft>
                <a:spcPct val="0"/>
              </a:spcAft>
              <a:defRPr>
                <a:solidFill>
                  <a:prstClr val="black">
                    <a:lumMod val="65000"/>
                    <a:lumOff val="35000"/>
                  </a:prstClr>
                </a:solidFill>
                <a:latin typeface="Arial" pitchFamily="34" charset="0"/>
                <a:cs typeface="Arial" pitchFamily="34" charset="0"/>
              </a:defRPr>
            </a:lvl1pPr>
          </a:lstStyle>
          <a:p>
            <a:pPr>
              <a:defRPr/>
            </a:pPr>
            <a:fld id="{5DAF14B4-A80B-4A39-BB15-CCC45FDF7E88}" type="slidenum">
              <a:rPr lang="en-US"/>
              <a:pPr>
                <a:defRPr/>
              </a:pPr>
              <a:t>‹#›</a:t>
            </a:fld>
            <a:endParaRPr lang="en-US"/>
          </a:p>
        </p:txBody>
      </p:sp>
    </p:spTree>
    <p:extLst>
      <p:ext uri="{BB962C8B-B14F-4D97-AF65-F5344CB8AC3E}">
        <p14:creationId xmlns:p14="http://schemas.microsoft.com/office/powerpoint/2010/main" val="213269228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553998"/>
          </a:xfrm>
        </p:spPr>
        <p:txBody>
          <a:bodyPr/>
          <a:lstStyle>
            <a:lvl1pPr>
              <a:defRPr sz="4000"/>
            </a:lvl1pPr>
          </a:lstStyle>
          <a:p>
            <a:r>
              <a:rPr lang="en-US" smtClean="0"/>
              <a:t>Click to edit Master title style</a:t>
            </a:r>
            <a:endParaRPr lang="en-US" dirty="0"/>
          </a:p>
        </p:txBody>
      </p:sp>
      <p:sp>
        <p:nvSpPr>
          <p:cNvPr id="6" name="Text Placeholder 5"/>
          <p:cNvSpPr>
            <a:spLocks noGrp="1"/>
          </p:cNvSpPr>
          <p:nvPr>
            <p:ph type="body" sz="quarter" idx="10"/>
          </p:nvPr>
        </p:nvSpPr>
        <p:spPr>
          <a:xfrm>
            <a:off x="381000" y="1905000"/>
            <a:ext cx="8382000" cy="2443746"/>
          </a:xfrm>
        </p:spPr>
        <p:txBody>
          <a:bodyPr/>
          <a:lstStyle>
            <a:lvl1pPr>
              <a:lnSpc>
                <a:spcPct val="90000"/>
              </a:lnSpc>
              <a:spcAft>
                <a:spcPts val="1200"/>
              </a:spcAft>
              <a:defRPr/>
            </a:lvl1pPr>
            <a:lvl2pPr>
              <a:lnSpc>
                <a:spcPct val="90000"/>
              </a:lnSpc>
              <a:spcAft>
                <a:spcPts val="1200"/>
              </a:spcAft>
              <a:defRPr/>
            </a:lvl2pPr>
            <a:lvl3pPr>
              <a:lnSpc>
                <a:spcPct val="90000"/>
              </a:lnSpc>
              <a:defRPr/>
            </a:lvl3pPr>
            <a:lvl4pPr>
              <a:lnSpc>
                <a:spcPct val="90000"/>
              </a:lnSpc>
              <a:defRPr/>
            </a:lvl4pPr>
            <a:lvl5pPr>
              <a:lnSpc>
                <a:spcPct val="9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4180691806"/>
      </p:ext>
    </p:extLst>
  </p:cSld>
  <p:clrMapOvr>
    <a:masterClrMapping/>
  </p:clrMapOvr>
  <p:transition>
    <p:fade/>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tIns="0" rIns="18288">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lang="en-US" smtClean="0"/>
              <a:t>Click to edit Master title style</a:t>
            </a:r>
            <a:endParaRPr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smtClean="0"/>
              <a:t>Click to edit Master subtitle style</a:t>
            </a:r>
            <a:endParaRPr lang="en-US"/>
          </a:p>
        </p:txBody>
      </p:sp>
      <p:sp>
        <p:nvSpPr>
          <p:cNvPr id="4" name="Date Placeholder 29"/>
          <p:cNvSpPr>
            <a:spLocks noGrp="1"/>
          </p:cNvSpPr>
          <p:nvPr>
            <p:ph type="dt" sz="half" idx="10"/>
          </p:nvPr>
        </p:nvSpPr>
        <p:spPr/>
        <p:txBody>
          <a:bodyPr/>
          <a:lstStyle>
            <a:lvl1pPr fontAlgn="base">
              <a:spcBef>
                <a:spcPct val="0"/>
              </a:spcBef>
              <a:spcAft>
                <a:spcPct val="0"/>
              </a:spcAft>
              <a:defRPr>
                <a:latin typeface="Arial" pitchFamily="34" charset="0"/>
              </a:defRPr>
            </a:lvl1pPr>
          </a:lstStyle>
          <a:p>
            <a:pPr>
              <a:defRPr/>
            </a:pPr>
            <a:fld id="{791EB175-5A97-4582-9558-882152A7373B}" type="datetime1">
              <a:rPr lang="en-US"/>
              <a:pPr>
                <a:defRPr/>
              </a:pPr>
              <a:t>6/14/2018</a:t>
            </a:fld>
            <a:endParaRPr lang="en-US"/>
          </a:p>
        </p:txBody>
      </p:sp>
      <p:sp>
        <p:nvSpPr>
          <p:cNvPr id="5" name="Footer Placeholder 18"/>
          <p:cNvSpPr>
            <a:spLocks noGrp="1"/>
          </p:cNvSpPr>
          <p:nvPr>
            <p:ph type="ftr" sz="quarter" idx="11"/>
          </p:nvPr>
        </p:nvSpPr>
        <p:spPr/>
        <p:txBody>
          <a:bodyPr/>
          <a:lstStyle>
            <a:lvl1pPr fontAlgn="base">
              <a:spcBef>
                <a:spcPct val="0"/>
              </a:spcBef>
              <a:spcAft>
                <a:spcPct val="0"/>
              </a:spcAft>
              <a:defRPr>
                <a:latin typeface="Arial" pitchFamily="34" charset="0"/>
              </a:defRPr>
            </a:lvl1pPr>
          </a:lstStyle>
          <a:p>
            <a:pPr>
              <a:defRPr/>
            </a:pPr>
            <a:endParaRPr lang="en-US"/>
          </a:p>
        </p:txBody>
      </p:sp>
      <p:sp>
        <p:nvSpPr>
          <p:cNvPr id="6" name="Slide Number Placeholder 26"/>
          <p:cNvSpPr>
            <a:spLocks noGrp="1"/>
          </p:cNvSpPr>
          <p:nvPr>
            <p:ph type="sldNum" sz="quarter" idx="12"/>
          </p:nvPr>
        </p:nvSpPr>
        <p:spPr/>
        <p:txBody>
          <a:bodyPr/>
          <a:lstStyle>
            <a:lvl1pPr fontAlgn="base">
              <a:spcBef>
                <a:spcPct val="0"/>
              </a:spcBef>
              <a:spcAft>
                <a:spcPct val="0"/>
              </a:spcAft>
              <a:defRPr>
                <a:latin typeface="Arial" pitchFamily="34" charset="0"/>
              </a:defRPr>
            </a:lvl1pPr>
          </a:lstStyle>
          <a:p>
            <a:pPr>
              <a:defRPr/>
            </a:pPr>
            <a:fld id="{D231F834-15C3-46DA-BFB0-6E602C0662AF}" type="slidenum">
              <a:rPr lang="en-US"/>
              <a:pPr>
                <a:defRPr/>
              </a:pPr>
              <a:t>‹#›</a:t>
            </a:fld>
            <a:endParaRPr lang="en-US"/>
          </a:p>
        </p:txBody>
      </p:sp>
    </p:spTree>
    <p:extLst>
      <p:ext uri="{BB962C8B-B14F-4D97-AF65-F5344CB8AC3E}">
        <p14:creationId xmlns:p14="http://schemas.microsoft.com/office/powerpoint/2010/main" val="3170571425"/>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pPr>
              <a:defRPr/>
            </a:pPr>
            <a:r>
              <a:rPr lang="en-US"/>
              <a:t>WSFR Training Branch</a:t>
            </a:r>
          </a:p>
        </p:txBody>
      </p:sp>
      <p:sp>
        <p:nvSpPr>
          <p:cNvPr id="4" name="Footer Placeholder 3"/>
          <p:cNvSpPr>
            <a:spLocks noGrp="1"/>
          </p:cNvSpPr>
          <p:nvPr>
            <p:ph type="ftr" sz="quarter" idx="11"/>
          </p:nvPr>
        </p:nvSpPr>
        <p:spPr/>
        <p:txBody>
          <a:bodyPr/>
          <a:lstStyle>
            <a:lvl1pPr>
              <a:defRPr/>
            </a:lvl1pPr>
          </a:lstStyle>
          <a:p>
            <a:pPr>
              <a:defRPr/>
            </a:pPr>
            <a:r>
              <a:rPr lang="en-US"/>
              <a:t>Project Leaders Course</a:t>
            </a:r>
          </a:p>
        </p:txBody>
      </p:sp>
      <p:sp>
        <p:nvSpPr>
          <p:cNvPr id="5" name="Slide Number Placeholder 4"/>
          <p:cNvSpPr>
            <a:spLocks noGrp="1"/>
          </p:cNvSpPr>
          <p:nvPr>
            <p:ph type="sldNum" sz="quarter" idx="12"/>
          </p:nvPr>
        </p:nvSpPr>
        <p:spPr/>
        <p:txBody>
          <a:bodyPr/>
          <a:lstStyle>
            <a:lvl1pPr>
              <a:defRPr/>
            </a:lvl1pPr>
          </a:lstStyle>
          <a:p>
            <a:pPr>
              <a:defRPr/>
            </a:pPr>
            <a:fld id="{CD6D3C2F-BC33-433C-A923-3F6FF7214633}" type="slidenum">
              <a:rPr lang="en-US"/>
              <a:pPr>
                <a:defRPr/>
              </a:pPr>
              <a:t>‹#›</a:t>
            </a:fld>
            <a:endParaRPr lang="en-US"/>
          </a:p>
        </p:txBody>
      </p:sp>
    </p:spTree>
    <p:extLst>
      <p:ext uri="{BB962C8B-B14F-4D97-AF65-F5344CB8AC3E}">
        <p14:creationId xmlns:p14="http://schemas.microsoft.com/office/powerpoint/2010/main" val="1444407374"/>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fontAlgn="base">
              <a:spcBef>
                <a:spcPct val="0"/>
              </a:spcBef>
              <a:spcAft>
                <a:spcPct val="0"/>
              </a:spcAft>
              <a:defRPr>
                <a:latin typeface="Arial" pitchFamily="34" charset="0"/>
              </a:defRPr>
            </a:lvl1pPr>
          </a:lstStyle>
          <a:p>
            <a:pPr>
              <a:defRPr/>
            </a:pPr>
            <a:r>
              <a:rPr lang="en-US"/>
              <a:t>WSFR Training Branch</a:t>
            </a:r>
          </a:p>
        </p:txBody>
      </p:sp>
      <p:sp>
        <p:nvSpPr>
          <p:cNvPr id="5" name="Footer Placeholder 4"/>
          <p:cNvSpPr>
            <a:spLocks noGrp="1"/>
          </p:cNvSpPr>
          <p:nvPr>
            <p:ph type="ftr" sz="quarter" idx="11"/>
          </p:nvPr>
        </p:nvSpPr>
        <p:spPr/>
        <p:txBody>
          <a:bodyPr/>
          <a:lstStyle>
            <a:lvl1pPr fontAlgn="base">
              <a:spcBef>
                <a:spcPct val="0"/>
              </a:spcBef>
              <a:spcAft>
                <a:spcPct val="0"/>
              </a:spcAft>
              <a:defRPr>
                <a:latin typeface="Arial" pitchFamily="34" charset="0"/>
              </a:defRPr>
            </a:lvl1pPr>
          </a:lstStyle>
          <a:p>
            <a:pPr>
              <a:defRPr/>
            </a:pPr>
            <a:r>
              <a:rPr lang="en-US"/>
              <a:t>Project Leaders Course</a:t>
            </a:r>
          </a:p>
        </p:txBody>
      </p:sp>
      <p:sp>
        <p:nvSpPr>
          <p:cNvPr id="6" name="Slide Number Placeholder 5"/>
          <p:cNvSpPr>
            <a:spLocks noGrp="1"/>
          </p:cNvSpPr>
          <p:nvPr>
            <p:ph type="sldNum" sz="quarter" idx="12"/>
          </p:nvPr>
        </p:nvSpPr>
        <p:spPr/>
        <p:txBody>
          <a:bodyPr/>
          <a:lstStyle>
            <a:lvl1pPr fontAlgn="base">
              <a:spcBef>
                <a:spcPct val="0"/>
              </a:spcBef>
              <a:spcAft>
                <a:spcPct val="0"/>
              </a:spcAft>
              <a:defRPr>
                <a:latin typeface="Arial" pitchFamily="34" charset="0"/>
              </a:defRPr>
            </a:lvl1pPr>
          </a:lstStyle>
          <a:p>
            <a:pPr>
              <a:defRPr/>
            </a:pPr>
            <a:fld id="{253B8D55-53CF-4E04-B096-21FC6A754885}" type="slidenum">
              <a:rPr lang="en-US"/>
              <a:pPr>
                <a:defRPr/>
              </a:pPr>
              <a:t>‹#›</a:t>
            </a:fld>
            <a:endParaRPr lang="en-US"/>
          </a:p>
        </p:txBody>
      </p:sp>
    </p:spTree>
    <p:extLst>
      <p:ext uri="{BB962C8B-B14F-4D97-AF65-F5344CB8AC3E}">
        <p14:creationId xmlns:p14="http://schemas.microsoft.com/office/powerpoint/2010/main" val="1801640073"/>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tIns="0">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lang="en-US" smtClean="0"/>
              <a:t>Click to edit Master title style</a:t>
            </a:r>
            <a:endParaRPr lang="en-US"/>
          </a:p>
        </p:txBody>
      </p:sp>
      <p:sp>
        <p:nvSpPr>
          <p:cNvPr id="3" name="Text Placeholder 2"/>
          <p:cNvSpPr>
            <a:spLocks noGrp="1"/>
          </p:cNvSpPr>
          <p:nvPr>
            <p:ph type="body" idx="1"/>
          </p:nvPr>
        </p:nvSpPr>
        <p:spPr>
          <a:xfrm>
            <a:off x="530352" y="2704664"/>
            <a:ext cx="7772400" cy="1509712"/>
          </a:xfrm>
        </p:spPr>
        <p:txBody>
          <a:bodyPr lIns="45720" rIns="45720"/>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smtClean="0"/>
              <a:t>Click to edit Master text styles</a:t>
            </a:r>
          </a:p>
        </p:txBody>
      </p:sp>
      <p:sp>
        <p:nvSpPr>
          <p:cNvPr id="4" name="Date Placeholder 3"/>
          <p:cNvSpPr>
            <a:spLocks noGrp="1"/>
          </p:cNvSpPr>
          <p:nvPr>
            <p:ph type="dt" sz="half" idx="10"/>
          </p:nvPr>
        </p:nvSpPr>
        <p:spPr/>
        <p:txBody>
          <a:bodyPr/>
          <a:lstStyle>
            <a:lvl1pPr fontAlgn="base">
              <a:spcBef>
                <a:spcPct val="0"/>
              </a:spcBef>
              <a:spcAft>
                <a:spcPct val="0"/>
              </a:spcAft>
              <a:defRPr>
                <a:latin typeface="Arial" pitchFamily="34" charset="0"/>
              </a:defRPr>
            </a:lvl1pPr>
          </a:lstStyle>
          <a:p>
            <a:pPr>
              <a:defRPr/>
            </a:pPr>
            <a:fld id="{E4D374D9-13D8-40ED-A618-E2FFDB1FF76E}" type="datetime1">
              <a:rPr lang="en-US"/>
              <a:pPr>
                <a:defRPr/>
              </a:pPr>
              <a:t>6/14/2018</a:t>
            </a:fld>
            <a:endParaRPr lang="en-US"/>
          </a:p>
        </p:txBody>
      </p:sp>
      <p:sp>
        <p:nvSpPr>
          <p:cNvPr id="5" name="Footer Placeholder 4"/>
          <p:cNvSpPr>
            <a:spLocks noGrp="1"/>
          </p:cNvSpPr>
          <p:nvPr>
            <p:ph type="ftr" sz="quarter" idx="11"/>
          </p:nvPr>
        </p:nvSpPr>
        <p:spPr/>
        <p:txBody>
          <a:bodyPr/>
          <a:lstStyle>
            <a:lvl1pPr fontAlgn="base">
              <a:spcBef>
                <a:spcPct val="0"/>
              </a:spcBef>
              <a:spcAft>
                <a:spcPct val="0"/>
              </a:spcAft>
              <a:defRPr>
                <a:latin typeface="Arial" pitchFamily="34" charset="0"/>
              </a:defRPr>
            </a:lvl1pPr>
          </a:lstStyle>
          <a:p>
            <a:pPr>
              <a:defRPr/>
            </a:pPr>
            <a:endParaRPr lang="en-US"/>
          </a:p>
        </p:txBody>
      </p:sp>
      <p:sp>
        <p:nvSpPr>
          <p:cNvPr id="6" name="Slide Number Placeholder 5"/>
          <p:cNvSpPr>
            <a:spLocks noGrp="1"/>
          </p:cNvSpPr>
          <p:nvPr>
            <p:ph type="sldNum" sz="quarter" idx="12"/>
          </p:nvPr>
        </p:nvSpPr>
        <p:spPr/>
        <p:txBody>
          <a:bodyPr/>
          <a:lstStyle>
            <a:lvl1pPr fontAlgn="base">
              <a:spcBef>
                <a:spcPct val="0"/>
              </a:spcBef>
              <a:spcAft>
                <a:spcPct val="0"/>
              </a:spcAft>
              <a:defRPr>
                <a:latin typeface="Arial" pitchFamily="34" charset="0"/>
              </a:defRPr>
            </a:lvl1pPr>
          </a:lstStyle>
          <a:p>
            <a:pPr>
              <a:defRPr/>
            </a:pPr>
            <a:fld id="{5554086A-3C40-4F63-B809-4BE00DD46263}" type="slidenum">
              <a:rPr lang="en-US"/>
              <a:pPr>
                <a:defRPr/>
              </a:pPr>
              <a:t>‹#›</a:t>
            </a:fld>
            <a:endParaRPr lang="en-US"/>
          </a:p>
        </p:txBody>
      </p:sp>
    </p:spTree>
    <p:extLst>
      <p:ext uri="{BB962C8B-B14F-4D97-AF65-F5344CB8AC3E}">
        <p14:creationId xmlns:p14="http://schemas.microsoft.com/office/powerpoint/2010/main" val="275164134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sldNum" sz="quarter" idx="10"/>
          </p:nvPr>
        </p:nvSpPr>
        <p:spPr>
          <a:ln/>
        </p:spPr>
        <p:txBody>
          <a:bodyPr/>
          <a:lstStyle>
            <a:lvl1pPr>
              <a:defRPr/>
            </a:lvl1pPr>
          </a:lstStyle>
          <a:p>
            <a:pPr>
              <a:defRPr/>
            </a:pPr>
            <a:fld id="{E034C4E5-5D43-4CCF-9369-D79FFF5EBD2A}" type="slidenum">
              <a:rPr lang="en-US"/>
              <a:pPr>
                <a:defRPr/>
              </a:pPr>
              <a:t>‹#›</a:t>
            </a:fld>
            <a:endParaRPr lang="en-US"/>
          </a:p>
        </p:txBody>
      </p:sp>
    </p:spTree>
    <p:extLst>
      <p:ext uri="{BB962C8B-B14F-4D97-AF65-F5344CB8AC3E}">
        <p14:creationId xmlns:p14="http://schemas.microsoft.com/office/powerpoint/2010/main" val="2484847768"/>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fontAlgn="base">
              <a:spcBef>
                <a:spcPct val="0"/>
              </a:spcBef>
              <a:spcAft>
                <a:spcPct val="0"/>
              </a:spcAft>
              <a:defRPr>
                <a:latin typeface="Arial" pitchFamily="34" charset="0"/>
              </a:defRPr>
            </a:lvl1pPr>
          </a:lstStyle>
          <a:p>
            <a:pPr>
              <a:defRPr/>
            </a:pPr>
            <a:fld id="{18DDB43D-D56D-46C0-B816-2C2E178B0609}" type="datetime1">
              <a:rPr lang="en-US"/>
              <a:pPr>
                <a:defRPr/>
              </a:pPr>
              <a:t>6/14/2018</a:t>
            </a:fld>
            <a:endParaRPr lang="en-US"/>
          </a:p>
        </p:txBody>
      </p:sp>
      <p:sp>
        <p:nvSpPr>
          <p:cNvPr id="6" name="Footer Placeholder 5"/>
          <p:cNvSpPr>
            <a:spLocks noGrp="1"/>
          </p:cNvSpPr>
          <p:nvPr>
            <p:ph type="ftr" sz="quarter" idx="11"/>
          </p:nvPr>
        </p:nvSpPr>
        <p:spPr/>
        <p:txBody>
          <a:bodyPr/>
          <a:lstStyle>
            <a:lvl1pPr fontAlgn="base">
              <a:spcBef>
                <a:spcPct val="0"/>
              </a:spcBef>
              <a:spcAft>
                <a:spcPct val="0"/>
              </a:spcAft>
              <a:defRPr>
                <a:latin typeface="Arial" pitchFamily="34" charset="0"/>
              </a:defRPr>
            </a:lvl1pPr>
          </a:lstStyle>
          <a:p>
            <a:pPr>
              <a:defRPr/>
            </a:pPr>
            <a:endParaRPr lang="en-US"/>
          </a:p>
        </p:txBody>
      </p:sp>
      <p:sp>
        <p:nvSpPr>
          <p:cNvPr id="7" name="Slide Number Placeholder 6"/>
          <p:cNvSpPr>
            <a:spLocks noGrp="1"/>
          </p:cNvSpPr>
          <p:nvPr>
            <p:ph type="sldNum" sz="quarter" idx="12"/>
          </p:nvPr>
        </p:nvSpPr>
        <p:spPr/>
        <p:txBody>
          <a:bodyPr/>
          <a:lstStyle>
            <a:lvl1pPr fontAlgn="base">
              <a:spcBef>
                <a:spcPct val="0"/>
              </a:spcBef>
              <a:spcAft>
                <a:spcPct val="0"/>
              </a:spcAft>
              <a:defRPr>
                <a:latin typeface="Arial" pitchFamily="34" charset="0"/>
              </a:defRPr>
            </a:lvl1pPr>
          </a:lstStyle>
          <a:p>
            <a:pPr>
              <a:defRPr/>
            </a:pPr>
            <a:fld id="{76505011-23D5-481B-8A27-A9E56BAE118B}" type="slidenum">
              <a:rPr lang="en-US"/>
              <a:pPr>
                <a:defRPr/>
              </a:pPr>
              <a:t>‹#›</a:t>
            </a:fld>
            <a:endParaRPr lang="en-US"/>
          </a:p>
        </p:txBody>
      </p:sp>
    </p:spTree>
    <p:extLst>
      <p:ext uri="{BB962C8B-B14F-4D97-AF65-F5344CB8AC3E}">
        <p14:creationId xmlns:p14="http://schemas.microsoft.com/office/powerpoint/2010/main" val="2220687132"/>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fontAlgn="base">
              <a:spcBef>
                <a:spcPct val="0"/>
              </a:spcBef>
              <a:spcAft>
                <a:spcPct val="0"/>
              </a:spcAft>
              <a:defRPr>
                <a:latin typeface="Arial" pitchFamily="34" charset="0"/>
              </a:defRPr>
            </a:lvl1pPr>
          </a:lstStyle>
          <a:p>
            <a:pPr>
              <a:defRPr/>
            </a:pPr>
            <a:fld id="{80812DEF-7436-43FF-B50C-B3A4583D1E6A}" type="datetime1">
              <a:rPr lang="en-US"/>
              <a:pPr>
                <a:defRPr/>
              </a:pPr>
              <a:t>6/14/2018</a:t>
            </a:fld>
            <a:endParaRPr lang="en-US"/>
          </a:p>
        </p:txBody>
      </p:sp>
      <p:sp>
        <p:nvSpPr>
          <p:cNvPr id="8" name="Footer Placeholder 7"/>
          <p:cNvSpPr>
            <a:spLocks noGrp="1"/>
          </p:cNvSpPr>
          <p:nvPr>
            <p:ph type="ftr" sz="quarter" idx="11"/>
          </p:nvPr>
        </p:nvSpPr>
        <p:spPr/>
        <p:txBody>
          <a:bodyPr/>
          <a:lstStyle>
            <a:lvl1pPr fontAlgn="base">
              <a:spcBef>
                <a:spcPct val="0"/>
              </a:spcBef>
              <a:spcAft>
                <a:spcPct val="0"/>
              </a:spcAft>
              <a:defRPr>
                <a:latin typeface="Arial" pitchFamily="34" charset="0"/>
              </a:defRPr>
            </a:lvl1pPr>
          </a:lstStyle>
          <a:p>
            <a:pPr>
              <a:defRPr/>
            </a:pPr>
            <a:endParaRPr lang="en-US"/>
          </a:p>
        </p:txBody>
      </p:sp>
      <p:sp>
        <p:nvSpPr>
          <p:cNvPr id="9" name="Slide Number Placeholder 8"/>
          <p:cNvSpPr>
            <a:spLocks noGrp="1"/>
          </p:cNvSpPr>
          <p:nvPr>
            <p:ph type="sldNum" sz="quarter" idx="12"/>
          </p:nvPr>
        </p:nvSpPr>
        <p:spPr/>
        <p:txBody>
          <a:bodyPr/>
          <a:lstStyle>
            <a:lvl1pPr fontAlgn="base">
              <a:spcBef>
                <a:spcPct val="0"/>
              </a:spcBef>
              <a:spcAft>
                <a:spcPct val="0"/>
              </a:spcAft>
              <a:defRPr>
                <a:latin typeface="Arial" pitchFamily="34" charset="0"/>
              </a:defRPr>
            </a:lvl1pPr>
          </a:lstStyle>
          <a:p>
            <a:pPr>
              <a:defRPr/>
            </a:pPr>
            <a:fld id="{C2E1CABA-21EC-40BB-98E6-969480F20DC2}" type="slidenum">
              <a:rPr lang="en-US"/>
              <a:pPr>
                <a:defRPr/>
              </a:pPr>
              <a:t>‹#›</a:t>
            </a:fld>
            <a:endParaRPr lang="en-US"/>
          </a:p>
        </p:txBody>
      </p:sp>
    </p:spTree>
    <p:extLst>
      <p:ext uri="{BB962C8B-B14F-4D97-AF65-F5344CB8AC3E}">
        <p14:creationId xmlns:p14="http://schemas.microsoft.com/office/powerpoint/2010/main" val="1463271080"/>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fontAlgn="base">
              <a:spcBef>
                <a:spcPct val="0"/>
              </a:spcBef>
              <a:spcAft>
                <a:spcPct val="0"/>
              </a:spcAft>
              <a:defRPr>
                <a:latin typeface="Arial" pitchFamily="34" charset="0"/>
              </a:defRPr>
            </a:lvl1pPr>
          </a:lstStyle>
          <a:p>
            <a:pPr>
              <a:defRPr/>
            </a:pPr>
            <a:fld id="{A8C4E8C1-8399-4EEC-817F-6072714AE9F8}" type="datetime1">
              <a:rPr lang="en-US"/>
              <a:pPr>
                <a:defRPr/>
              </a:pPr>
              <a:t>6/14/2018</a:t>
            </a:fld>
            <a:endParaRPr lang="en-US"/>
          </a:p>
        </p:txBody>
      </p:sp>
      <p:sp>
        <p:nvSpPr>
          <p:cNvPr id="4" name="Footer Placeholder 3"/>
          <p:cNvSpPr>
            <a:spLocks noGrp="1"/>
          </p:cNvSpPr>
          <p:nvPr>
            <p:ph type="ftr" sz="quarter" idx="11"/>
          </p:nvPr>
        </p:nvSpPr>
        <p:spPr/>
        <p:txBody>
          <a:bodyPr/>
          <a:lstStyle>
            <a:lvl1pPr fontAlgn="base">
              <a:spcBef>
                <a:spcPct val="0"/>
              </a:spcBef>
              <a:spcAft>
                <a:spcPct val="0"/>
              </a:spcAft>
              <a:defRPr>
                <a:latin typeface="Arial" pitchFamily="34" charset="0"/>
              </a:defRPr>
            </a:lvl1pPr>
          </a:lstStyle>
          <a:p>
            <a:pPr>
              <a:defRPr/>
            </a:pPr>
            <a:endParaRPr lang="en-US"/>
          </a:p>
        </p:txBody>
      </p:sp>
      <p:sp>
        <p:nvSpPr>
          <p:cNvPr id="5" name="Slide Number Placeholder 4"/>
          <p:cNvSpPr>
            <a:spLocks noGrp="1"/>
          </p:cNvSpPr>
          <p:nvPr>
            <p:ph type="sldNum" sz="quarter" idx="12"/>
          </p:nvPr>
        </p:nvSpPr>
        <p:spPr/>
        <p:txBody>
          <a:bodyPr/>
          <a:lstStyle>
            <a:lvl1pPr fontAlgn="base">
              <a:spcBef>
                <a:spcPct val="0"/>
              </a:spcBef>
              <a:spcAft>
                <a:spcPct val="0"/>
              </a:spcAft>
              <a:defRPr>
                <a:latin typeface="Arial" pitchFamily="34" charset="0"/>
              </a:defRPr>
            </a:lvl1pPr>
          </a:lstStyle>
          <a:p>
            <a:pPr>
              <a:defRPr/>
            </a:pPr>
            <a:fld id="{29A45A1F-CC1C-4E88-84CE-5BC82F9E89D6}" type="slidenum">
              <a:rPr lang="en-US"/>
              <a:pPr>
                <a:defRPr/>
              </a:pPr>
              <a:t>‹#›</a:t>
            </a:fld>
            <a:endParaRPr lang="en-US"/>
          </a:p>
        </p:txBody>
      </p:sp>
    </p:spTree>
    <p:extLst>
      <p:ext uri="{BB962C8B-B14F-4D97-AF65-F5344CB8AC3E}">
        <p14:creationId xmlns:p14="http://schemas.microsoft.com/office/powerpoint/2010/main" val="1811575344"/>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fontAlgn="base">
              <a:spcBef>
                <a:spcPct val="0"/>
              </a:spcBef>
              <a:spcAft>
                <a:spcPct val="0"/>
              </a:spcAft>
              <a:defRPr>
                <a:latin typeface="Arial" pitchFamily="34" charset="0"/>
              </a:defRPr>
            </a:lvl1pPr>
          </a:lstStyle>
          <a:p>
            <a:pPr>
              <a:defRPr/>
            </a:pPr>
            <a:fld id="{92FC0CA4-40B0-4559-B881-E81C24DBED98}" type="datetime1">
              <a:rPr lang="en-US"/>
              <a:pPr>
                <a:defRPr/>
              </a:pPr>
              <a:t>6/14/2018</a:t>
            </a:fld>
            <a:endParaRPr lang="en-US"/>
          </a:p>
        </p:txBody>
      </p:sp>
      <p:sp>
        <p:nvSpPr>
          <p:cNvPr id="3" name="Footer Placeholder 2"/>
          <p:cNvSpPr>
            <a:spLocks noGrp="1"/>
          </p:cNvSpPr>
          <p:nvPr>
            <p:ph type="ftr" sz="quarter" idx="11"/>
          </p:nvPr>
        </p:nvSpPr>
        <p:spPr/>
        <p:txBody>
          <a:bodyPr/>
          <a:lstStyle>
            <a:lvl1pPr fontAlgn="base">
              <a:spcBef>
                <a:spcPct val="0"/>
              </a:spcBef>
              <a:spcAft>
                <a:spcPct val="0"/>
              </a:spcAft>
              <a:defRPr>
                <a:latin typeface="Arial" pitchFamily="34" charset="0"/>
              </a:defRPr>
            </a:lvl1pPr>
          </a:lstStyle>
          <a:p>
            <a:pPr>
              <a:defRPr/>
            </a:pPr>
            <a:endParaRPr lang="en-US"/>
          </a:p>
        </p:txBody>
      </p:sp>
      <p:sp>
        <p:nvSpPr>
          <p:cNvPr id="4" name="Slide Number Placeholder 3"/>
          <p:cNvSpPr>
            <a:spLocks noGrp="1"/>
          </p:cNvSpPr>
          <p:nvPr>
            <p:ph type="sldNum" sz="quarter" idx="12"/>
          </p:nvPr>
        </p:nvSpPr>
        <p:spPr/>
        <p:txBody>
          <a:bodyPr/>
          <a:lstStyle>
            <a:lvl1pPr fontAlgn="base">
              <a:spcBef>
                <a:spcPct val="0"/>
              </a:spcBef>
              <a:spcAft>
                <a:spcPct val="0"/>
              </a:spcAft>
              <a:defRPr>
                <a:latin typeface="Arial" pitchFamily="34" charset="0"/>
              </a:defRPr>
            </a:lvl1pPr>
          </a:lstStyle>
          <a:p>
            <a:pPr>
              <a:defRPr/>
            </a:pPr>
            <a:fld id="{7D31CC58-D149-436D-A21C-55C2488D6572}" type="slidenum">
              <a:rPr lang="en-US"/>
              <a:pPr>
                <a:defRPr/>
              </a:pPr>
              <a:t>‹#›</a:t>
            </a:fld>
            <a:endParaRPr lang="en-US"/>
          </a:p>
        </p:txBody>
      </p:sp>
    </p:spTree>
    <p:extLst>
      <p:ext uri="{BB962C8B-B14F-4D97-AF65-F5344CB8AC3E}">
        <p14:creationId xmlns:p14="http://schemas.microsoft.com/office/powerpoint/2010/main" val="2922453536"/>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a:noAutofit/>
          </a:bodyPr>
          <a:lstStyle>
            <a:lvl1pPr algn="l" rtl="0">
              <a:spcBef>
                <a:spcPct val="0"/>
              </a:spcBef>
              <a:buNone/>
              <a:defRPr sz="2600" b="0">
                <a:ln>
                  <a:noFill/>
                </a:ln>
                <a:solidFill>
                  <a:schemeClr val="tx2"/>
                </a:solidFill>
                <a:effectLst/>
                <a:latin typeface="+mj-lt"/>
                <a:ea typeface="+mj-ea"/>
                <a:cs typeface="+mj-cs"/>
              </a:defRPr>
            </a:lvl1pPr>
          </a:lstStyle>
          <a:p>
            <a:r>
              <a:rPr lang="en-US" smtClean="0"/>
              <a:t>Click to edit Master title style</a:t>
            </a:r>
            <a:endParaRPr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a:r>
              <a:rPr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fontAlgn="base">
              <a:spcBef>
                <a:spcPct val="0"/>
              </a:spcBef>
              <a:spcAft>
                <a:spcPct val="0"/>
              </a:spcAft>
              <a:defRPr>
                <a:latin typeface="Arial" pitchFamily="34" charset="0"/>
              </a:defRPr>
            </a:lvl1pPr>
          </a:lstStyle>
          <a:p>
            <a:pPr>
              <a:defRPr/>
            </a:pPr>
            <a:fld id="{2AC65EC7-E22B-4349-8DD2-110A5D948CCD}" type="datetime1">
              <a:rPr lang="en-US"/>
              <a:pPr>
                <a:defRPr/>
              </a:pPr>
              <a:t>6/14/2018</a:t>
            </a:fld>
            <a:endParaRPr lang="en-US"/>
          </a:p>
        </p:txBody>
      </p:sp>
      <p:sp>
        <p:nvSpPr>
          <p:cNvPr id="6" name="Footer Placeholder 5"/>
          <p:cNvSpPr>
            <a:spLocks noGrp="1"/>
          </p:cNvSpPr>
          <p:nvPr>
            <p:ph type="ftr" sz="quarter" idx="11"/>
          </p:nvPr>
        </p:nvSpPr>
        <p:spPr/>
        <p:txBody>
          <a:bodyPr/>
          <a:lstStyle>
            <a:lvl1pPr fontAlgn="base">
              <a:spcBef>
                <a:spcPct val="0"/>
              </a:spcBef>
              <a:spcAft>
                <a:spcPct val="0"/>
              </a:spcAft>
              <a:defRPr>
                <a:latin typeface="Arial" pitchFamily="34" charset="0"/>
              </a:defRPr>
            </a:lvl1pPr>
          </a:lstStyle>
          <a:p>
            <a:pPr>
              <a:defRPr/>
            </a:pPr>
            <a:endParaRPr lang="en-US"/>
          </a:p>
        </p:txBody>
      </p:sp>
      <p:sp>
        <p:nvSpPr>
          <p:cNvPr id="7" name="Slide Number Placeholder 6"/>
          <p:cNvSpPr>
            <a:spLocks noGrp="1"/>
          </p:cNvSpPr>
          <p:nvPr>
            <p:ph type="sldNum" sz="quarter" idx="12"/>
          </p:nvPr>
        </p:nvSpPr>
        <p:spPr/>
        <p:txBody>
          <a:bodyPr/>
          <a:lstStyle>
            <a:lvl1pPr fontAlgn="base">
              <a:spcBef>
                <a:spcPct val="0"/>
              </a:spcBef>
              <a:spcAft>
                <a:spcPct val="0"/>
              </a:spcAft>
              <a:defRPr>
                <a:latin typeface="Arial" pitchFamily="34" charset="0"/>
              </a:defRPr>
            </a:lvl1pPr>
          </a:lstStyle>
          <a:p>
            <a:pPr>
              <a:defRPr/>
            </a:pPr>
            <a:fld id="{465B5BE4-24FE-4EAB-9E39-D9567EB48F00}" type="slidenum">
              <a:rPr lang="en-US"/>
              <a:pPr>
                <a:defRPr/>
              </a:pPr>
              <a:t>‹#›</a:t>
            </a:fld>
            <a:endParaRPr lang="en-US"/>
          </a:p>
        </p:txBody>
      </p:sp>
    </p:spTree>
    <p:extLst>
      <p:ext uri="{BB962C8B-B14F-4D97-AF65-F5344CB8AC3E}">
        <p14:creationId xmlns:p14="http://schemas.microsoft.com/office/powerpoint/2010/main" val="3808034296"/>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5" name="Snip and Round Single Corner Rectangle 4"/>
          <p:cNvSpPr/>
          <p:nvPr/>
        </p:nvSpPr>
        <p:spPr>
          <a:xfrm rot="420000" flipV="1">
            <a:off x="3165475" y="1108075"/>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solidFill>
                <a:prstClr val="white"/>
              </a:solidFill>
            </a:endParaRPr>
          </a:p>
        </p:txBody>
      </p:sp>
      <p:sp>
        <p:nvSpPr>
          <p:cNvPr id="6" name="Right Triangle 5"/>
          <p:cNvSpPr/>
          <p:nvPr/>
        </p:nvSpPr>
        <p:spPr>
          <a:xfrm rot="420000" flipV="1">
            <a:off x="8004175" y="5359400"/>
            <a:ext cx="155575" cy="155575"/>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solidFill>
                <a:prstClr val="white"/>
              </a:solidFill>
            </a:endParaRPr>
          </a:p>
        </p:txBody>
      </p:sp>
      <p:sp>
        <p:nvSpPr>
          <p:cNvPr id="7" name="Freeform 6"/>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a:lstStyle/>
          <a:p>
            <a:pPr fontAlgn="auto">
              <a:spcBef>
                <a:spcPts val="0"/>
              </a:spcBef>
              <a:spcAft>
                <a:spcPts val="0"/>
              </a:spcAft>
              <a:defRPr/>
            </a:pPr>
            <a:endParaRPr lang="en-US">
              <a:solidFill>
                <a:prstClr val="black"/>
              </a:solidFill>
              <a:latin typeface="Constantia"/>
              <a:cs typeface="Arial" pitchFamily="34" charset="0"/>
            </a:endParaRPr>
          </a:p>
        </p:txBody>
      </p:sp>
      <p:sp>
        <p:nvSpPr>
          <p:cNvPr id="8" name="Freeform 7"/>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a:lstStyle/>
          <a:p>
            <a:pPr fontAlgn="auto">
              <a:spcBef>
                <a:spcPts val="0"/>
              </a:spcBef>
              <a:spcAft>
                <a:spcPts val="0"/>
              </a:spcAft>
              <a:defRPr/>
            </a:pPr>
            <a:endParaRPr lang="en-US">
              <a:solidFill>
                <a:prstClr val="black"/>
              </a:solidFill>
              <a:latin typeface="Constantia"/>
              <a:cs typeface="Arial" pitchFamily="34" charset="0"/>
            </a:endParaRPr>
          </a:p>
        </p:txBody>
      </p:sp>
      <p:sp>
        <p:nvSpPr>
          <p:cNvPr id="2" name="Title 1"/>
          <p:cNvSpPr>
            <a:spLocks noGrp="1"/>
          </p:cNvSpPr>
          <p:nvPr>
            <p:ph type="title"/>
          </p:nvPr>
        </p:nvSpPr>
        <p:spPr>
          <a:xfrm>
            <a:off x="609600" y="1176996"/>
            <a:ext cx="2212848" cy="1582621"/>
          </a:xfrm>
        </p:spPr>
        <p:txBody>
          <a:bodyPr lIns="45720" rIns="45720" bIns="45720"/>
          <a:lstStyle>
            <a:lvl1pPr algn="l">
              <a:buNone/>
              <a:defRPr sz="2000" b="1">
                <a:solidFill>
                  <a:schemeClr val="tx2"/>
                </a:solidFill>
              </a:defRPr>
            </a:lvl1pPr>
          </a:lstStyle>
          <a:p>
            <a:r>
              <a:rPr lang="en-US" smtClean="0"/>
              <a:t>Click to edit Master title style</a:t>
            </a:r>
            <a:endParaRPr lang="en-US"/>
          </a:p>
        </p:txBody>
      </p:sp>
      <p:sp>
        <p:nvSpPr>
          <p:cNvPr id="4" name="Text Placeholder 3"/>
          <p:cNvSpPr>
            <a:spLocks noGrp="1"/>
          </p:cNvSpPr>
          <p:nvPr>
            <p:ph type="body" sz="half" idx="2"/>
          </p:nvPr>
        </p:nvSpPr>
        <p:spPr>
          <a:xfrm>
            <a:off x="609600" y="2828785"/>
            <a:ext cx="2209800" cy="2179320"/>
          </a:xfrm>
        </p:spPr>
        <p:txBody>
          <a:bodyPr lIns="64008" rIns="45720"/>
          <a:lstStyle>
            <a:lvl1pPr marL="0" indent="0" algn="l">
              <a:spcBef>
                <a:spcPts val="250"/>
              </a:spcBef>
              <a:buFontTx/>
              <a:buNone/>
              <a:defRPr sz="1300"/>
            </a:lvl1pPr>
            <a:lvl2pPr>
              <a:defRPr sz="1200"/>
            </a:lvl2pPr>
            <a:lvl3pPr>
              <a:defRPr sz="1000"/>
            </a:lvl3pPr>
            <a:lvl4pPr>
              <a:defRPr sz="900"/>
            </a:lvl4pPr>
            <a:lvl5pPr>
              <a:defRPr sz="900"/>
            </a:lvl5pPr>
          </a:lstStyle>
          <a:p>
            <a:pPr lvl="0"/>
            <a:r>
              <a:rPr lang="en-US" smtClean="0"/>
              <a:t>Click to edit Master text styles</a:t>
            </a:r>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normAutofit/>
          </a:bodyPr>
          <a:lstStyle>
            <a:lvl1pPr marL="0" indent="0">
              <a:buNone/>
              <a:defRPr sz="3200"/>
            </a:lvl1pPr>
          </a:lstStyle>
          <a:p>
            <a:pPr lvl="0"/>
            <a:r>
              <a:rPr lang="en-US" noProof="0" smtClean="0"/>
              <a:t>Click icon to add picture</a:t>
            </a:r>
            <a:endParaRPr lang="en-US" noProof="0" dirty="0"/>
          </a:p>
        </p:txBody>
      </p:sp>
      <p:sp>
        <p:nvSpPr>
          <p:cNvPr id="9" name="Date Placeholder 4"/>
          <p:cNvSpPr>
            <a:spLocks noGrp="1"/>
          </p:cNvSpPr>
          <p:nvPr>
            <p:ph type="dt" sz="half" idx="10"/>
          </p:nvPr>
        </p:nvSpPr>
        <p:spPr/>
        <p:txBody>
          <a:bodyPr/>
          <a:lstStyle>
            <a:lvl1pPr fontAlgn="base">
              <a:spcBef>
                <a:spcPct val="0"/>
              </a:spcBef>
              <a:spcAft>
                <a:spcPct val="0"/>
              </a:spcAft>
              <a:defRPr>
                <a:latin typeface="Arial" pitchFamily="34" charset="0"/>
              </a:defRPr>
            </a:lvl1pPr>
          </a:lstStyle>
          <a:p>
            <a:pPr>
              <a:defRPr/>
            </a:pPr>
            <a:fld id="{FBDC9326-0712-4BCB-A52A-914ADD3F0297}" type="datetime1">
              <a:rPr lang="en-US"/>
              <a:pPr>
                <a:defRPr/>
              </a:pPr>
              <a:t>6/14/2018</a:t>
            </a:fld>
            <a:endParaRPr lang="en-US"/>
          </a:p>
        </p:txBody>
      </p:sp>
      <p:sp>
        <p:nvSpPr>
          <p:cNvPr id="10" name="Footer Placeholder 5"/>
          <p:cNvSpPr>
            <a:spLocks noGrp="1"/>
          </p:cNvSpPr>
          <p:nvPr>
            <p:ph type="ftr" sz="quarter" idx="11"/>
          </p:nvPr>
        </p:nvSpPr>
        <p:spPr/>
        <p:txBody>
          <a:bodyPr/>
          <a:lstStyle>
            <a:lvl1pPr fontAlgn="base">
              <a:spcBef>
                <a:spcPct val="0"/>
              </a:spcBef>
              <a:spcAft>
                <a:spcPct val="0"/>
              </a:spcAft>
              <a:defRPr>
                <a:latin typeface="Arial" pitchFamily="34" charset="0"/>
              </a:defRPr>
            </a:lvl1pPr>
          </a:lstStyle>
          <a:p>
            <a:pPr>
              <a:defRPr/>
            </a:pPr>
            <a:endParaRPr lang="en-US"/>
          </a:p>
        </p:txBody>
      </p:sp>
      <p:sp>
        <p:nvSpPr>
          <p:cNvPr id="11" name="Slide Number Placeholder 6"/>
          <p:cNvSpPr>
            <a:spLocks noGrp="1"/>
          </p:cNvSpPr>
          <p:nvPr>
            <p:ph type="sldNum" sz="quarter" idx="12"/>
          </p:nvPr>
        </p:nvSpPr>
        <p:spPr>
          <a:xfrm>
            <a:off x="8077200" y="6356350"/>
            <a:ext cx="609600" cy="365125"/>
          </a:xfrm>
        </p:spPr>
        <p:txBody>
          <a:bodyPr/>
          <a:lstStyle>
            <a:lvl1pPr fontAlgn="base">
              <a:spcBef>
                <a:spcPct val="0"/>
              </a:spcBef>
              <a:spcAft>
                <a:spcPct val="0"/>
              </a:spcAft>
              <a:defRPr>
                <a:latin typeface="Arial" pitchFamily="34" charset="0"/>
              </a:defRPr>
            </a:lvl1pPr>
          </a:lstStyle>
          <a:p>
            <a:pPr>
              <a:defRPr/>
            </a:pPr>
            <a:fld id="{AAB270B6-FBBE-4087-91E3-0F55095857EA}" type="slidenum">
              <a:rPr lang="en-US"/>
              <a:pPr>
                <a:defRPr/>
              </a:pPr>
              <a:t>‹#›</a:t>
            </a:fld>
            <a:endParaRPr lang="en-US"/>
          </a:p>
        </p:txBody>
      </p:sp>
    </p:spTree>
    <p:extLst>
      <p:ext uri="{BB962C8B-B14F-4D97-AF65-F5344CB8AC3E}">
        <p14:creationId xmlns:p14="http://schemas.microsoft.com/office/powerpoint/2010/main" val="3914238619"/>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fontAlgn="base">
              <a:spcBef>
                <a:spcPct val="0"/>
              </a:spcBef>
              <a:spcAft>
                <a:spcPct val="0"/>
              </a:spcAft>
              <a:defRPr>
                <a:latin typeface="Arial" pitchFamily="34" charset="0"/>
              </a:defRPr>
            </a:lvl1pPr>
          </a:lstStyle>
          <a:p>
            <a:pPr>
              <a:defRPr/>
            </a:pPr>
            <a:fld id="{0BC7821A-B624-4300-99F2-0036031B94F6}" type="datetime1">
              <a:rPr lang="en-US"/>
              <a:pPr>
                <a:defRPr/>
              </a:pPr>
              <a:t>6/14/2018</a:t>
            </a:fld>
            <a:endParaRPr lang="en-US"/>
          </a:p>
        </p:txBody>
      </p:sp>
      <p:sp>
        <p:nvSpPr>
          <p:cNvPr id="5" name="Footer Placeholder 4"/>
          <p:cNvSpPr>
            <a:spLocks noGrp="1"/>
          </p:cNvSpPr>
          <p:nvPr>
            <p:ph type="ftr" sz="quarter" idx="11"/>
          </p:nvPr>
        </p:nvSpPr>
        <p:spPr/>
        <p:txBody>
          <a:bodyPr/>
          <a:lstStyle>
            <a:lvl1pPr fontAlgn="base">
              <a:spcBef>
                <a:spcPct val="0"/>
              </a:spcBef>
              <a:spcAft>
                <a:spcPct val="0"/>
              </a:spcAft>
              <a:defRPr>
                <a:latin typeface="Arial" pitchFamily="34" charset="0"/>
              </a:defRPr>
            </a:lvl1pPr>
          </a:lstStyle>
          <a:p>
            <a:pPr>
              <a:defRPr/>
            </a:pPr>
            <a:endParaRPr lang="en-US"/>
          </a:p>
        </p:txBody>
      </p:sp>
      <p:sp>
        <p:nvSpPr>
          <p:cNvPr id="6" name="Slide Number Placeholder 5"/>
          <p:cNvSpPr>
            <a:spLocks noGrp="1"/>
          </p:cNvSpPr>
          <p:nvPr>
            <p:ph type="sldNum" sz="quarter" idx="12"/>
          </p:nvPr>
        </p:nvSpPr>
        <p:spPr/>
        <p:txBody>
          <a:bodyPr/>
          <a:lstStyle>
            <a:lvl1pPr fontAlgn="base">
              <a:spcBef>
                <a:spcPct val="0"/>
              </a:spcBef>
              <a:spcAft>
                <a:spcPct val="0"/>
              </a:spcAft>
              <a:defRPr>
                <a:latin typeface="Arial" pitchFamily="34" charset="0"/>
              </a:defRPr>
            </a:lvl1pPr>
          </a:lstStyle>
          <a:p>
            <a:pPr>
              <a:defRPr/>
            </a:pPr>
            <a:fld id="{D0D6DB45-0B10-4E91-BD3C-5380FC5BBC73}" type="slidenum">
              <a:rPr lang="en-US"/>
              <a:pPr>
                <a:defRPr/>
              </a:pPr>
              <a:t>‹#›</a:t>
            </a:fld>
            <a:endParaRPr lang="en-US"/>
          </a:p>
        </p:txBody>
      </p:sp>
    </p:spTree>
    <p:extLst>
      <p:ext uri="{BB962C8B-B14F-4D97-AF65-F5344CB8AC3E}">
        <p14:creationId xmlns:p14="http://schemas.microsoft.com/office/powerpoint/2010/main" val="1353328862"/>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fontAlgn="base">
              <a:spcBef>
                <a:spcPct val="0"/>
              </a:spcBef>
              <a:spcAft>
                <a:spcPct val="0"/>
              </a:spcAft>
              <a:defRPr>
                <a:latin typeface="Arial" pitchFamily="34" charset="0"/>
              </a:defRPr>
            </a:lvl1pPr>
          </a:lstStyle>
          <a:p>
            <a:pPr>
              <a:defRPr/>
            </a:pPr>
            <a:fld id="{C9C98634-1CB3-4784-9A3E-BA7B9DEA6BB9}" type="datetime1">
              <a:rPr lang="en-US"/>
              <a:pPr>
                <a:defRPr/>
              </a:pPr>
              <a:t>6/14/2018</a:t>
            </a:fld>
            <a:endParaRPr lang="en-US"/>
          </a:p>
        </p:txBody>
      </p:sp>
      <p:sp>
        <p:nvSpPr>
          <p:cNvPr id="5" name="Footer Placeholder 4"/>
          <p:cNvSpPr>
            <a:spLocks noGrp="1"/>
          </p:cNvSpPr>
          <p:nvPr>
            <p:ph type="ftr" sz="quarter" idx="11"/>
          </p:nvPr>
        </p:nvSpPr>
        <p:spPr/>
        <p:txBody>
          <a:bodyPr/>
          <a:lstStyle>
            <a:lvl1pPr fontAlgn="base">
              <a:spcBef>
                <a:spcPct val="0"/>
              </a:spcBef>
              <a:spcAft>
                <a:spcPct val="0"/>
              </a:spcAft>
              <a:defRPr>
                <a:latin typeface="Arial" pitchFamily="34" charset="0"/>
              </a:defRPr>
            </a:lvl1pPr>
          </a:lstStyle>
          <a:p>
            <a:pPr>
              <a:defRPr/>
            </a:pPr>
            <a:endParaRPr lang="en-US"/>
          </a:p>
        </p:txBody>
      </p:sp>
      <p:sp>
        <p:nvSpPr>
          <p:cNvPr id="6" name="Slide Number Placeholder 5"/>
          <p:cNvSpPr>
            <a:spLocks noGrp="1"/>
          </p:cNvSpPr>
          <p:nvPr>
            <p:ph type="sldNum" sz="quarter" idx="12"/>
          </p:nvPr>
        </p:nvSpPr>
        <p:spPr/>
        <p:txBody>
          <a:bodyPr/>
          <a:lstStyle>
            <a:lvl1pPr fontAlgn="base">
              <a:spcBef>
                <a:spcPct val="0"/>
              </a:spcBef>
              <a:spcAft>
                <a:spcPct val="0"/>
              </a:spcAft>
              <a:defRPr>
                <a:latin typeface="Arial" pitchFamily="34" charset="0"/>
              </a:defRPr>
            </a:lvl1pPr>
          </a:lstStyle>
          <a:p>
            <a:pPr>
              <a:defRPr/>
            </a:pPr>
            <a:fld id="{FEF99F62-FAED-4E9F-A3B9-69ECCEA73CE6}" type="slidenum">
              <a:rPr lang="en-US"/>
              <a:pPr>
                <a:defRPr/>
              </a:pPr>
              <a:t>‹#›</a:t>
            </a:fld>
            <a:endParaRPr lang="en-US"/>
          </a:p>
        </p:txBody>
      </p:sp>
    </p:spTree>
    <p:extLst>
      <p:ext uri="{BB962C8B-B14F-4D97-AF65-F5344CB8AC3E}">
        <p14:creationId xmlns:p14="http://schemas.microsoft.com/office/powerpoint/2010/main" val="2577483278"/>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553998"/>
          </a:xfrm>
        </p:spPr>
        <p:txBody>
          <a:bodyPr/>
          <a:lstStyle>
            <a:lvl1pPr>
              <a:defRPr sz="4000"/>
            </a:lvl1pPr>
          </a:lstStyle>
          <a:p>
            <a:r>
              <a:rPr lang="en-US" smtClean="0"/>
              <a:t>Click to edit Master title style</a:t>
            </a:r>
            <a:endParaRPr lang="en-US" dirty="0"/>
          </a:p>
        </p:txBody>
      </p:sp>
      <p:sp>
        <p:nvSpPr>
          <p:cNvPr id="6" name="Text Placeholder 5"/>
          <p:cNvSpPr>
            <a:spLocks noGrp="1"/>
          </p:cNvSpPr>
          <p:nvPr>
            <p:ph type="body" sz="quarter" idx="10"/>
          </p:nvPr>
        </p:nvSpPr>
        <p:spPr>
          <a:xfrm>
            <a:off x="381000" y="1905000"/>
            <a:ext cx="8382000" cy="2443746"/>
          </a:xfrm>
        </p:spPr>
        <p:txBody>
          <a:bodyPr/>
          <a:lstStyle>
            <a:lvl1pPr>
              <a:lnSpc>
                <a:spcPct val="90000"/>
              </a:lnSpc>
              <a:spcAft>
                <a:spcPts val="1200"/>
              </a:spcAft>
              <a:defRPr/>
            </a:lvl1pPr>
            <a:lvl2pPr>
              <a:lnSpc>
                <a:spcPct val="90000"/>
              </a:lnSpc>
              <a:spcAft>
                <a:spcPts val="1200"/>
              </a:spcAft>
              <a:defRPr/>
            </a:lvl2pPr>
            <a:lvl3pPr>
              <a:lnSpc>
                <a:spcPct val="90000"/>
              </a:lnSpc>
              <a:defRPr/>
            </a:lvl3pPr>
            <a:lvl4pPr>
              <a:lnSpc>
                <a:spcPct val="90000"/>
              </a:lnSpc>
              <a:defRPr/>
            </a:lvl4pPr>
            <a:lvl5pPr>
              <a:lnSpc>
                <a:spcPct val="9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846815751"/>
      </p:ext>
    </p:extLst>
  </p:cSld>
  <p:clrMapOvr>
    <a:masterClrMapping/>
  </p:clrMapOvr>
  <p:transition>
    <p:fade/>
  </p:transition>
</p:sldLayout>
</file>

<file path=ppt/slideLayouts/slideLayout3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tIns="0" rIns="18288">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lang="en-US" smtClean="0"/>
              <a:t>Click to edit Master title style</a:t>
            </a:r>
            <a:endParaRPr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smtClean="0"/>
              <a:t>Click to edit Master subtitle style</a:t>
            </a:r>
            <a:endParaRPr lang="en-US"/>
          </a:p>
        </p:txBody>
      </p:sp>
      <p:sp>
        <p:nvSpPr>
          <p:cNvPr id="4" name="Date Placeholder 29"/>
          <p:cNvSpPr>
            <a:spLocks noGrp="1"/>
          </p:cNvSpPr>
          <p:nvPr>
            <p:ph type="dt" sz="half" idx="10"/>
          </p:nvPr>
        </p:nvSpPr>
        <p:spPr/>
        <p:txBody>
          <a:bodyPr/>
          <a:lstStyle>
            <a:lvl1pPr fontAlgn="base">
              <a:spcBef>
                <a:spcPct val="0"/>
              </a:spcBef>
              <a:spcAft>
                <a:spcPct val="0"/>
              </a:spcAft>
              <a:defRPr>
                <a:latin typeface="Arial" pitchFamily="34" charset="0"/>
              </a:defRPr>
            </a:lvl1pPr>
          </a:lstStyle>
          <a:p>
            <a:pPr>
              <a:defRPr/>
            </a:pPr>
            <a:fld id="{B9A2D89D-A65C-4C92-BE15-C957AE26E9A3}" type="datetime1">
              <a:rPr lang="en-US"/>
              <a:pPr>
                <a:defRPr/>
              </a:pPr>
              <a:t>6/14/2018</a:t>
            </a:fld>
            <a:endParaRPr lang="en-US"/>
          </a:p>
        </p:txBody>
      </p:sp>
      <p:sp>
        <p:nvSpPr>
          <p:cNvPr id="5" name="Footer Placeholder 18"/>
          <p:cNvSpPr>
            <a:spLocks noGrp="1"/>
          </p:cNvSpPr>
          <p:nvPr>
            <p:ph type="ftr" sz="quarter" idx="11"/>
          </p:nvPr>
        </p:nvSpPr>
        <p:spPr/>
        <p:txBody>
          <a:bodyPr/>
          <a:lstStyle>
            <a:lvl1pPr fontAlgn="base">
              <a:spcBef>
                <a:spcPct val="0"/>
              </a:spcBef>
              <a:spcAft>
                <a:spcPct val="0"/>
              </a:spcAft>
              <a:defRPr>
                <a:latin typeface="Arial" pitchFamily="34" charset="0"/>
              </a:defRPr>
            </a:lvl1pPr>
          </a:lstStyle>
          <a:p>
            <a:pPr>
              <a:defRPr/>
            </a:pPr>
            <a:endParaRPr lang="en-US"/>
          </a:p>
        </p:txBody>
      </p:sp>
      <p:sp>
        <p:nvSpPr>
          <p:cNvPr id="6" name="Slide Number Placeholder 26"/>
          <p:cNvSpPr>
            <a:spLocks noGrp="1"/>
          </p:cNvSpPr>
          <p:nvPr>
            <p:ph type="sldNum" sz="quarter" idx="12"/>
          </p:nvPr>
        </p:nvSpPr>
        <p:spPr/>
        <p:txBody>
          <a:bodyPr/>
          <a:lstStyle>
            <a:lvl1pPr fontAlgn="base">
              <a:spcBef>
                <a:spcPct val="0"/>
              </a:spcBef>
              <a:spcAft>
                <a:spcPct val="0"/>
              </a:spcAft>
              <a:defRPr>
                <a:latin typeface="Arial" pitchFamily="34" charset="0"/>
              </a:defRPr>
            </a:lvl1pPr>
          </a:lstStyle>
          <a:p>
            <a:pPr>
              <a:defRPr/>
            </a:pPr>
            <a:fld id="{38CC214B-1C96-4FD9-BB7D-4BB4DE60F118}" type="slidenum">
              <a:rPr lang="en-US"/>
              <a:pPr>
                <a:defRPr/>
              </a:pPr>
              <a:t>‹#›</a:t>
            </a:fld>
            <a:endParaRPr lang="en-US"/>
          </a:p>
        </p:txBody>
      </p:sp>
    </p:spTree>
    <p:extLst>
      <p:ext uri="{BB962C8B-B14F-4D97-AF65-F5344CB8AC3E}">
        <p14:creationId xmlns:p14="http://schemas.microsoft.com/office/powerpoint/2010/main" val="412606083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sldNum" sz="quarter" idx="10"/>
          </p:nvPr>
        </p:nvSpPr>
        <p:spPr>
          <a:ln/>
        </p:spPr>
        <p:txBody>
          <a:bodyPr/>
          <a:lstStyle>
            <a:lvl1pPr>
              <a:defRPr/>
            </a:lvl1pPr>
          </a:lstStyle>
          <a:p>
            <a:pPr>
              <a:defRPr/>
            </a:pPr>
            <a:fld id="{00F3F780-679E-434C-8A52-939F0A53F9BF}" type="slidenum">
              <a:rPr lang="en-US"/>
              <a:pPr>
                <a:defRPr/>
              </a:pPr>
              <a:t>‹#›</a:t>
            </a:fld>
            <a:endParaRPr lang="en-US"/>
          </a:p>
        </p:txBody>
      </p:sp>
    </p:spTree>
    <p:extLst>
      <p:ext uri="{BB962C8B-B14F-4D97-AF65-F5344CB8AC3E}">
        <p14:creationId xmlns:p14="http://schemas.microsoft.com/office/powerpoint/2010/main" val="1268673244"/>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pPr>
              <a:defRPr/>
            </a:pPr>
            <a:r>
              <a:rPr lang="en-US"/>
              <a:t>WSFR Training Branch</a:t>
            </a:r>
          </a:p>
        </p:txBody>
      </p:sp>
      <p:sp>
        <p:nvSpPr>
          <p:cNvPr id="4" name="Footer Placeholder 3"/>
          <p:cNvSpPr>
            <a:spLocks noGrp="1"/>
          </p:cNvSpPr>
          <p:nvPr>
            <p:ph type="ftr" sz="quarter" idx="11"/>
          </p:nvPr>
        </p:nvSpPr>
        <p:spPr/>
        <p:txBody>
          <a:bodyPr/>
          <a:lstStyle>
            <a:lvl1pPr>
              <a:defRPr/>
            </a:lvl1pPr>
          </a:lstStyle>
          <a:p>
            <a:pPr>
              <a:defRPr/>
            </a:pPr>
            <a:r>
              <a:rPr lang="en-US"/>
              <a:t>Project Leaders Course</a:t>
            </a:r>
          </a:p>
        </p:txBody>
      </p:sp>
      <p:sp>
        <p:nvSpPr>
          <p:cNvPr id="5" name="Slide Number Placeholder 4"/>
          <p:cNvSpPr>
            <a:spLocks noGrp="1"/>
          </p:cNvSpPr>
          <p:nvPr>
            <p:ph type="sldNum" sz="quarter" idx="12"/>
          </p:nvPr>
        </p:nvSpPr>
        <p:spPr/>
        <p:txBody>
          <a:bodyPr/>
          <a:lstStyle>
            <a:lvl1pPr>
              <a:defRPr/>
            </a:lvl1pPr>
          </a:lstStyle>
          <a:p>
            <a:pPr>
              <a:defRPr/>
            </a:pPr>
            <a:fld id="{BF6C41CE-C966-4A5A-A0FD-6D49863EACF1}" type="slidenum">
              <a:rPr lang="en-US"/>
              <a:pPr>
                <a:defRPr/>
              </a:pPr>
              <a:t>‹#›</a:t>
            </a:fld>
            <a:endParaRPr lang="en-US"/>
          </a:p>
        </p:txBody>
      </p:sp>
    </p:spTree>
    <p:extLst>
      <p:ext uri="{BB962C8B-B14F-4D97-AF65-F5344CB8AC3E}">
        <p14:creationId xmlns:p14="http://schemas.microsoft.com/office/powerpoint/2010/main" val="4029806918"/>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fontAlgn="base">
              <a:spcBef>
                <a:spcPct val="0"/>
              </a:spcBef>
              <a:spcAft>
                <a:spcPct val="0"/>
              </a:spcAft>
              <a:defRPr>
                <a:latin typeface="Arial" pitchFamily="34" charset="0"/>
              </a:defRPr>
            </a:lvl1pPr>
          </a:lstStyle>
          <a:p>
            <a:pPr>
              <a:defRPr/>
            </a:pPr>
            <a:r>
              <a:rPr lang="en-US"/>
              <a:t>WSFR Training Branch</a:t>
            </a:r>
          </a:p>
        </p:txBody>
      </p:sp>
      <p:sp>
        <p:nvSpPr>
          <p:cNvPr id="5" name="Footer Placeholder 4"/>
          <p:cNvSpPr>
            <a:spLocks noGrp="1"/>
          </p:cNvSpPr>
          <p:nvPr>
            <p:ph type="ftr" sz="quarter" idx="11"/>
          </p:nvPr>
        </p:nvSpPr>
        <p:spPr/>
        <p:txBody>
          <a:bodyPr/>
          <a:lstStyle>
            <a:lvl1pPr fontAlgn="base">
              <a:spcBef>
                <a:spcPct val="0"/>
              </a:spcBef>
              <a:spcAft>
                <a:spcPct val="0"/>
              </a:spcAft>
              <a:defRPr>
                <a:latin typeface="Arial" pitchFamily="34" charset="0"/>
              </a:defRPr>
            </a:lvl1pPr>
          </a:lstStyle>
          <a:p>
            <a:pPr>
              <a:defRPr/>
            </a:pPr>
            <a:r>
              <a:rPr lang="en-US"/>
              <a:t>Project Leaders Course</a:t>
            </a:r>
          </a:p>
        </p:txBody>
      </p:sp>
      <p:sp>
        <p:nvSpPr>
          <p:cNvPr id="6" name="Slide Number Placeholder 5"/>
          <p:cNvSpPr>
            <a:spLocks noGrp="1"/>
          </p:cNvSpPr>
          <p:nvPr>
            <p:ph type="sldNum" sz="quarter" idx="12"/>
          </p:nvPr>
        </p:nvSpPr>
        <p:spPr/>
        <p:txBody>
          <a:bodyPr/>
          <a:lstStyle>
            <a:lvl1pPr fontAlgn="base">
              <a:spcBef>
                <a:spcPct val="0"/>
              </a:spcBef>
              <a:spcAft>
                <a:spcPct val="0"/>
              </a:spcAft>
              <a:defRPr>
                <a:latin typeface="Arial" pitchFamily="34" charset="0"/>
              </a:defRPr>
            </a:lvl1pPr>
          </a:lstStyle>
          <a:p>
            <a:pPr>
              <a:defRPr/>
            </a:pPr>
            <a:fld id="{17444561-D114-43D2-B597-E991C5E449C3}" type="slidenum">
              <a:rPr lang="en-US"/>
              <a:pPr>
                <a:defRPr/>
              </a:pPr>
              <a:t>‹#›</a:t>
            </a:fld>
            <a:endParaRPr lang="en-US"/>
          </a:p>
        </p:txBody>
      </p:sp>
    </p:spTree>
    <p:extLst>
      <p:ext uri="{BB962C8B-B14F-4D97-AF65-F5344CB8AC3E}">
        <p14:creationId xmlns:p14="http://schemas.microsoft.com/office/powerpoint/2010/main" val="561688198"/>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tIns="0">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lang="en-US" smtClean="0"/>
              <a:t>Click to edit Master title style</a:t>
            </a:r>
            <a:endParaRPr lang="en-US"/>
          </a:p>
        </p:txBody>
      </p:sp>
      <p:sp>
        <p:nvSpPr>
          <p:cNvPr id="3" name="Text Placeholder 2"/>
          <p:cNvSpPr>
            <a:spLocks noGrp="1"/>
          </p:cNvSpPr>
          <p:nvPr>
            <p:ph type="body" idx="1"/>
          </p:nvPr>
        </p:nvSpPr>
        <p:spPr>
          <a:xfrm>
            <a:off x="530352" y="2704664"/>
            <a:ext cx="7772400" cy="1509712"/>
          </a:xfrm>
        </p:spPr>
        <p:txBody>
          <a:bodyPr lIns="45720" rIns="45720"/>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smtClean="0"/>
              <a:t>Click to edit Master text styles</a:t>
            </a:r>
          </a:p>
        </p:txBody>
      </p:sp>
      <p:sp>
        <p:nvSpPr>
          <p:cNvPr id="4" name="Date Placeholder 3"/>
          <p:cNvSpPr>
            <a:spLocks noGrp="1"/>
          </p:cNvSpPr>
          <p:nvPr>
            <p:ph type="dt" sz="half" idx="10"/>
          </p:nvPr>
        </p:nvSpPr>
        <p:spPr/>
        <p:txBody>
          <a:bodyPr/>
          <a:lstStyle>
            <a:lvl1pPr fontAlgn="base">
              <a:spcBef>
                <a:spcPct val="0"/>
              </a:spcBef>
              <a:spcAft>
                <a:spcPct val="0"/>
              </a:spcAft>
              <a:defRPr>
                <a:latin typeface="Arial" pitchFamily="34" charset="0"/>
              </a:defRPr>
            </a:lvl1pPr>
          </a:lstStyle>
          <a:p>
            <a:pPr>
              <a:defRPr/>
            </a:pPr>
            <a:fld id="{9DEB97E5-5486-4BC8-AF50-82DDEAA9A946}" type="datetime1">
              <a:rPr lang="en-US"/>
              <a:pPr>
                <a:defRPr/>
              </a:pPr>
              <a:t>6/14/2018</a:t>
            </a:fld>
            <a:endParaRPr lang="en-US"/>
          </a:p>
        </p:txBody>
      </p:sp>
      <p:sp>
        <p:nvSpPr>
          <p:cNvPr id="5" name="Footer Placeholder 4"/>
          <p:cNvSpPr>
            <a:spLocks noGrp="1"/>
          </p:cNvSpPr>
          <p:nvPr>
            <p:ph type="ftr" sz="quarter" idx="11"/>
          </p:nvPr>
        </p:nvSpPr>
        <p:spPr/>
        <p:txBody>
          <a:bodyPr/>
          <a:lstStyle>
            <a:lvl1pPr fontAlgn="base">
              <a:spcBef>
                <a:spcPct val="0"/>
              </a:spcBef>
              <a:spcAft>
                <a:spcPct val="0"/>
              </a:spcAft>
              <a:defRPr>
                <a:latin typeface="Arial" pitchFamily="34" charset="0"/>
              </a:defRPr>
            </a:lvl1pPr>
          </a:lstStyle>
          <a:p>
            <a:pPr>
              <a:defRPr/>
            </a:pPr>
            <a:endParaRPr lang="en-US"/>
          </a:p>
        </p:txBody>
      </p:sp>
      <p:sp>
        <p:nvSpPr>
          <p:cNvPr id="6" name="Slide Number Placeholder 5"/>
          <p:cNvSpPr>
            <a:spLocks noGrp="1"/>
          </p:cNvSpPr>
          <p:nvPr>
            <p:ph type="sldNum" sz="quarter" idx="12"/>
          </p:nvPr>
        </p:nvSpPr>
        <p:spPr/>
        <p:txBody>
          <a:bodyPr/>
          <a:lstStyle>
            <a:lvl1pPr fontAlgn="base">
              <a:spcBef>
                <a:spcPct val="0"/>
              </a:spcBef>
              <a:spcAft>
                <a:spcPct val="0"/>
              </a:spcAft>
              <a:defRPr>
                <a:latin typeface="Arial" pitchFamily="34" charset="0"/>
              </a:defRPr>
            </a:lvl1pPr>
          </a:lstStyle>
          <a:p>
            <a:pPr>
              <a:defRPr/>
            </a:pPr>
            <a:fld id="{04044404-DF0B-4B71-803F-CE6990B69EBE}" type="slidenum">
              <a:rPr lang="en-US"/>
              <a:pPr>
                <a:defRPr/>
              </a:pPr>
              <a:t>‹#›</a:t>
            </a:fld>
            <a:endParaRPr lang="en-US"/>
          </a:p>
        </p:txBody>
      </p:sp>
    </p:spTree>
    <p:extLst>
      <p:ext uri="{BB962C8B-B14F-4D97-AF65-F5344CB8AC3E}">
        <p14:creationId xmlns:p14="http://schemas.microsoft.com/office/powerpoint/2010/main" val="1670988781"/>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fontAlgn="base">
              <a:spcBef>
                <a:spcPct val="0"/>
              </a:spcBef>
              <a:spcAft>
                <a:spcPct val="0"/>
              </a:spcAft>
              <a:defRPr>
                <a:latin typeface="Arial" pitchFamily="34" charset="0"/>
              </a:defRPr>
            </a:lvl1pPr>
          </a:lstStyle>
          <a:p>
            <a:pPr>
              <a:defRPr/>
            </a:pPr>
            <a:fld id="{C3C945F4-6DEF-4CF3-9D7F-E4D4583676B8}" type="datetime1">
              <a:rPr lang="en-US"/>
              <a:pPr>
                <a:defRPr/>
              </a:pPr>
              <a:t>6/14/2018</a:t>
            </a:fld>
            <a:endParaRPr lang="en-US"/>
          </a:p>
        </p:txBody>
      </p:sp>
      <p:sp>
        <p:nvSpPr>
          <p:cNvPr id="6" name="Footer Placeholder 5"/>
          <p:cNvSpPr>
            <a:spLocks noGrp="1"/>
          </p:cNvSpPr>
          <p:nvPr>
            <p:ph type="ftr" sz="quarter" idx="11"/>
          </p:nvPr>
        </p:nvSpPr>
        <p:spPr/>
        <p:txBody>
          <a:bodyPr/>
          <a:lstStyle>
            <a:lvl1pPr fontAlgn="base">
              <a:spcBef>
                <a:spcPct val="0"/>
              </a:spcBef>
              <a:spcAft>
                <a:spcPct val="0"/>
              </a:spcAft>
              <a:defRPr>
                <a:latin typeface="Arial" pitchFamily="34" charset="0"/>
              </a:defRPr>
            </a:lvl1pPr>
          </a:lstStyle>
          <a:p>
            <a:pPr>
              <a:defRPr/>
            </a:pPr>
            <a:endParaRPr lang="en-US"/>
          </a:p>
        </p:txBody>
      </p:sp>
      <p:sp>
        <p:nvSpPr>
          <p:cNvPr id="7" name="Slide Number Placeholder 6"/>
          <p:cNvSpPr>
            <a:spLocks noGrp="1"/>
          </p:cNvSpPr>
          <p:nvPr>
            <p:ph type="sldNum" sz="quarter" idx="12"/>
          </p:nvPr>
        </p:nvSpPr>
        <p:spPr/>
        <p:txBody>
          <a:bodyPr/>
          <a:lstStyle>
            <a:lvl1pPr fontAlgn="base">
              <a:spcBef>
                <a:spcPct val="0"/>
              </a:spcBef>
              <a:spcAft>
                <a:spcPct val="0"/>
              </a:spcAft>
              <a:defRPr>
                <a:latin typeface="Arial" pitchFamily="34" charset="0"/>
              </a:defRPr>
            </a:lvl1pPr>
          </a:lstStyle>
          <a:p>
            <a:pPr>
              <a:defRPr/>
            </a:pPr>
            <a:fld id="{537E4F9A-FD92-4FE6-AC9B-7701D096CA43}" type="slidenum">
              <a:rPr lang="en-US"/>
              <a:pPr>
                <a:defRPr/>
              </a:pPr>
              <a:t>‹#›</a:t>
            </a:fld>
            <a:endParaRPr lang="en-US"/>
          </a:p>
        </p:txBody>
      </p:sp>
    </p:spTree>
    <p:extLst>
      <p:ext uri="{BB962C8B-B14F-4D97-AF65-F5344CB8AC3E}">
        <p14:creationId xmlns:p14="http://schemas.microsoft.com/office/powerpoint/2010/main" val="1679651505"/>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fontAlgn="base">
              <a:spcBef>
                <a:spcPct val="0"/>
              </a:spcBef>
              <a:spcAft>
                <a:spcPct val="0"/>
              </a:spcAft>
              <a:defRPr>
                <a:latin typeface="Arial" pitchFamily="34" charset="0"/>
              </a:defRPr>
            </a:lvl1pPr>
          </a:lstStyle>
          <a:p>
            <a:pPr>
              <a:defRPr/>
            </a:pPr>
            <a:fld id="{B589A405-A693-4AF9-871C-C2C1D9DEE84C}" type="datetime1">
              <a:rPr lang="en-US"/>
              <a:pPr>
                <a:defRPr/>
              </a:pPr>
              <a:t>6/14/2018</a:t>
            </a:fld>
            <a:endParaRPr lang="en-US"/>
          </a:p>
        </p:txBody>
      </p:sp>
      <p:sp>
        <p:nvSpPr>
          <p:cNvPr id="8" name="Footer Placeholder 7"/>
          <p:cNvSpPr>
            <a:spLocks noGrp="1"/>
          </p:cNvSpPr>
          <p:nvPr>
            <p:ph type="ftr" sz="quarter" idx="11"/>
          </p:nvPr>
        </p:nvSpPr>
        <p:spPr/>
        <p:txBody>
          <a:bodyPr/>
          <a:lstStyle>
            <a:lvl1pPr fontAlgn="base">
              <a:spcBef>
                <a:spcPct val="0"/>
              </a:spcBef>
              <a:spcAft>
                <a:spcPct val="0"/>
              </a:spcAft>
              <a:defRPr>
                <a:latin typeface="Arial" pitchFamily="34" charset="0"/>
              </a:defRPr>
            </a:lvl1pPr>
          </a:lstStyle>
          <a:p>
            <a:pPr>
              <a:defRPr/>
            </a:pPr>
            <a:endParaRPr lang="en-US"/>
          </a:p>
        </p:txBody>
      </p:sp>
      <p:sp>
        <p:nvSpPr>
          <p:cNvPr id="9" name="Slide Number Placeholder 8"/>
          <p:cNvSpPr>
            <a:spLocks noGrp="1"/>
          </p:cNvSpPr>
          <p:nvPr>
            <p:ph type="sldNum" sz="quarter" idx="12"/>
          </p:nvPr>
        </p:nvSpPr>
        <p:spPr/>
        <p:txBody>
          <a:bodyPr/>
          <a:lstStyle>
            <a:lvl1pPr fontAlgn="base">
              <a:spcBef>
                <a:spcPct val="0"/>
              </a:spcBef>
              <a:spcAft>
                <a:spcPct val="0"/>
              </a:spcAft>
              <a:defRPr>
                <a:latin typeface="Arial" pitchFamily="34" charset="0"/>
              </a:defRPr>
            </a:lvl1pPr>
          </a:lstStyle>
          <a:p>
            <a:pPr>
              <a:defRPr/>
            </a:pPr>
            <a:fld id="{F7FFC800-82D4-4FBD-A25B-0B38E3090A75}" type="slidenum">
              <a:rPr lang="en-US"/>
              <a:pPr>
                <a:defRPr/>
              </a:pPr>
              <a:t>‹#›</a:t>
            </a:fld>
            <a:endParaRPr lang="en-US"/>
          </a:p>
        </p:txBody>
      </p:sp>
    </p:spTree>
    <p:extLst>
      <p:ext uri="{BB962C8B-B14F-4D97-AF65-F5344CB8AC3E}">
        <p14:creationId xmlns:p14="http://schemas.microsoft.com/office/powerpoint/2010/main" val="4067482738"/>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fontAlgn="base">
              <a:spcBef>
                <a:spcPct val="0"/>
              </a:spcBef>
              <a:spcAft>
                <a:spcPct val="0"/>
              </a:spcAft>
              <a:defRPr>
                <a:latin typeface="Arial" pitchFamily="34" charset="0"/>
              </a:defRPr>
            </a:lvl1pPr>
          </a:lstStyle>
          <a:p>
            <a:pPr>
              <a:defRPr/>
            </a:pPr>
            <a:fld id="{1456A181-927F-44BE-8321-487C2A32DC16}" type="datetime1">
              <a:rPr lang="en-US"/>
              <a:pPr>
                <a:defRPr/>
              </a:pPr>
              <a:t>6/14/2018</a:t>
            </a:fld>
            <a:endParaRPr lang="en-US"/>
          </a:p>
        </p:txBody>
      </p:sp>
      <p:sp>
        <p:nvSpPr>
          <p:cNvPr id="4" name="Footer Placeholder 3"/>
          <p:cNvSpPr>
            <a:spLocks noGrp="1"/>
          </p:cNvSpPr>
          <p:nvPr>
            <p:ph type="ftr" sz="quarter" idx="11"/>
          </p:nvPr>
        </p:nvSpPr>
        <p:spPr/>
        <p:txBody>
          <a:bodyPr/>
          <a:lstStyle>
            <a:lvl1pPr fontAlgn="base">
              <a:spcBef>
                <a:spcPct val="0"/>
              </a:spcBef>
              <a:spcAft>
                <a:spcPct val="0"/>
              </a:spcAft>
              <a:defRPr>
                <a:latin typeface="Arial" pitchFamily="34" charset="0"/>
              </a:defRPr>
            </a:lvl1pPr>
          </a:lstStyle>
          <a:p>
            <a:pPr>
              <a:defRPr/>
            </a:pPr>
            <a:endParaRPr lang="en-US"/>
          </a:p>
        </p:txBody>
      </p:sp>
      <p:sp>
        <p:nvSpPr>
          <p:cNvPr id="5" name="Slide Number Placeholder 4"/>
          <p:cNvSpPr>
            <a:spLocks noGrp="1"/>
          </p:cNvSpPr>
          <p:nvPr>
            <p:ph type="sldNum" sz="quarter" idx="12"/>
          </p:nvPr>
        </p:nvSpPr>
        <p:spPr/>
        <p:txBody>
          <a:bodyPr/>
          <a:lstStyle>
            <a:lvl1pPr fontAlgn="base">
              <a:spcBef>
                <a:spcPct val="0"/>
              </a:spcBef>
              <a:spcAft>
                <a:spcPct val="0"/>
              </a:spcAft>
              <a:defRPr>
                <a:latin typeface="Arial" pitchFamily="34" charset="0"/>
              </a:defRPr>
            </a:lvl1pPr>
          </a:lstStyle>
          <a:p>
            <a:pPr>
              <a:defRPr/>
            </a:pPr>
            <a:fld id="{F49197A2-48C1-4F25-BCB3-1A564F2C5C8D}" type="slidenum">
              <a:rPr lang="en-US"/>
              <a:pPr>
                <a:defRPr/>
              </a:pPr>
              <a:t>‹#›</a:t>
            </a:fld>
            <a:endParaRPr lang="en-US"/>
          </a:p>
        </p:txBody>
      </p:sp>
    </p:spTree>
    <p:extLst>
      <p:ext uri="{BB962C8B-B14F-4D97-AF65-F5344CB8AC3E}">
        <p14:creationId xmlns:p14="http://schemas.microsoft.com/office/powerpoint/2010/main" val="1351685889"/>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fontAlgn="base">
              <a:spcBef>
                <a:spcPct val="0"/>
              </a:spcBef>
              <a:spcAft>
                <a:spcPct val="0"/>
              </a:spcAft>
              <a:defRPr>
                <a:latin typeface="Arial" pitchFamily="34" charset="0"/>
              </a:defRPr>
            </a:lvl1pPr>
          </a:lstStyle>
          <a:p>
            <a:pPr>
              <a:defRPr/>
            </a:pPr>
            <a:fld id="{69687ABD-F62B-4F87-9CCB-F67F6EB8E6F9}" type="datetime1">
              <a:rPr lang="en-US"/>
              <a:pPr>
                <a:defRPr/>
              </a:pPr>
              <a:t>6/14/2018</a:t>
            </a:fld>
            <a:endParaRPr lang="en-US"/>
          </a:p>
        </p:txBody>
      </p:sp>
      <p:sp>
        <p:nvSpPr>
          <p:cNvPr id="3" name="Footer Placeholder 2"/>
          <p:cNvSpPr>
            <a:spLocks noGrp="1"/>
          </p:cNvSpPr>
          <p:nvPr>
            <p:ph type="ftr" sz="quarter" idx="11"/>
          </p:nvPr>
        </p:nvSpPr>
        <p:spPr/>
        <p:txBody>
          <a:bodyPr/>
          <a:lstStyle>
            <a:lvl1pPr fontAlgn="base">
              <a:spcBef>
                <a:spcPct val="0"/>
              </a:spcBef>
              <a:spcAft>
                <a:spcPct val="0"/>
              </a:spcAft>
              <a:defRPr>
                <a:latin typeface="Arial" pitchFamily="34" charset="0"/>
              </a:defRPr>
            </a:lvl1pPr>
          </a:lstStyle>
          <a:p>
            <a:pPr>
              <a:defRPr/>
            </a:pPr>
            <a:endParaRPr lang="en-US"/>
          </a:p>
        </p:txBody>
      </p:sp>
      <p:sp>
        <p:nvSpPr>
          <p:cNvPr id="4" name="Slide Number Placeholder 3"/>
          <p:cNvSpPr>
            <a:spLocks noGrp="1"/>
          </p:cNvSpPr>
          <p:nvPr>
            <p:ph type="sldNum" sz="quarter" idx="12"/>
          </p:nvPr>
        </p:nvSpPr>
        <p:spPr/>
        <p:txBody>
          <a:bodyPr/>
          <a:lstStyle>
            <a:lvl1pPr fontAlgn="base">
              <a:spcBef>
                <a:spcPct val="0"/>
              </a:spcBef>
              <a:spcAft>
                <a:spcPct val="0"/>
              </a:spcAft>
              <a:defRPr>
                <a:latin typeface="Arial" pitchFamily="34" charset="0"/>
              </a:defRPr>
            </a:lvl1pPr>
          </a:lstStyle>
          <a:p>
            <a:pPr>
              <a:defRPr/>
            </a:pPr>
            <a:fld id="{CFE888DF-B6F4-430B-9164-A9714763E2AD}" type="slidenum">
              <a:rPr lang="en-US"/>
              <a:pPr>
                <a:defRPr/>
              </a:pPr>
              <a:t>‹#›</a:t>
            </a:fld>
            <a:endParaRPr lang="en-US"/>
          </a:p>
        </p:txBody>
      </p:sp>
    </p:spTree>
    <p:extLst>
      <p:ext uri="{BB962C8B-B14F-4D97-AF65-F5344CB8AC3E}">
        <p14:creationId xmlns:p14="http://schemas.microsoft.com/office/powerpoint/2010/main" val="554065429"/>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a:noAutofit/>
          </a:bodyPr>
          <a:lstStyle>
            <a:lvl1pPr algn="l" rtl="0">
              <a:spcBef>
                <a:spcPct val="0"/>
              </a:spcBef>
              <a:buNone/>
              <a:defRPr sz="2600" b="0">
                <a:ln>
                  <a:noFill/>
                </a:ln>
                <a:solidFill>
                  <a:schemeClr val="tx2"/>
                </a:solidFill>
                <a:effectLst/>
                <a:latin typeface="+mj-lt"/>
                <a:ea typeface="+mj-ea"/>
                <a:cs typeface="+mj-cs"/>
              </a:defRPr>
            </a:lvl1pPr>
          </a:lstStyle>
          <a:p>
            <a:r>
              <a:rPr lang="en-US" smtClean="0"/>
              <a:t>Click to edit Master title style</a:t>
            </a:r>
            <a:endParaRPr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a:r>
              <a:rPr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fontAlgn="base">
              <a:spcBef>
                <a:spcPct val="0"/>
              </a:spcBef>
              <a:spcAft>
                <a:spcPct val="0"/>
              </a:spcAft>
              <a:defRPr>
                <a:latin typeface="Arial" pitchFamily="34" charset="0"/>
              </a:defRPr>
            </a:lvl1pPr>
          </a:lstStyle>
          <a:p>
            <a:pPr>
              <a:defRPr/>
            </a:pPr>
            <a:fld id="{7B66327D-8868-4869-A1E5-AF914396315B}" type="datetime1">
              <a:rPr lang="en-US"/>
              <a:pPr>
                <a:defRPr/>
              </a:pPr>
              <a:t>6/14/2018</a:t>
            </a:fld>
            <a:endParaRPr lang="en-US"/>
          </a:p>
        </p:txBody>
      </p:sp>
      <p:sp>
        <p:nvSpPr>
          <p:cNvPr id="6" name="Footer Placeholder 5"/>
          <p:cNvSpPr>
            <a:spLocks noGrp="1"/>
          </p:cNvSpPr>
          <p:nvPr>
            <p:ph type="ftr" sz="quarter" idx="11"/>
          </p:nvPr>
        </p:nvSpPr>
        <p:spPr/>
        <p:txBody>
          <a:bodyPr/>
          <a:lstStyle>
            <a:lvl1pPr fontAlgn="base">
              <a:spcBef>
                <a:spcPct val="0"/>
              </a:spcBef>
              <a:spcAft>
                <a:spcPct val="0"/>
              </a:spcAft>
              <a:defRPr>
                <a:latin typeface="Arial" pitchFamily="34" charset="0"/>
              </a:defRPr>
            </a:lvl1pPr>
          </a:lstStyle>
          <a:p>
            <a:pPr>
              <a:defRPr/>
            </a:pPr>
            <a:endParaRPr lang="en-US"/>
          </a:p>
        </p:txBody>
      </p:sp>
      <p:sp>
        <p:nvSpPr>
          <p:cNvPr id="7" name="Slide Number Placeholder 6"/>
          <p:cNvSpPr>
            <a:spLocks noGrp="1"/>
          </p:cNvSpPr>
          <p:nvPr>
            <p:ph type="sldNum" sz="quarter" idx="12"/>
          </p:nvPr>
        </p:nvSpPr>
        <p:spPr/>
        <p:txBody>
          <a:bodyPr/>
          <a:lstStyle>
            <a:lvl1pPr fontAlgn="base">
              <a:spcBef>
                <a:spcPct val="0"/>
              </a:spcBef>
              <a:spcAft>
                <a:spcPct val="0"/>
              </a:spcAft>
              <a:defRPr>
                <a:latin typeface="Arial" pitchFamily="34" charset="0"/>
              </a:defRPr>
            </a:lvl1pPr>
          </a:lstStyle>
          <a:p>
            <a:pPr>
              <a:defRPr/>
            </a:pPr>
            <a:fld id="{3D89A2BC-B03F-457F-8AB8-9DE34EDF8717}" type="slidenum">
              <a:rPr lang="en-US"/>
              <a:pPr>
                <a:defRPr/>
              </a:pPr>
              <a:t>‹#›</a:t>
            </a:fld>
            <a:endParaRPr lang="en-US"/>
          </a:p>
        </p:txBody>
      </p:sp>
    </p:spTree>
    <p:extLst>
      <p:ext uri="{BB962C8B-B14F-4D97-AF65-F5344CB8AC3E}">
        <p14:creationId xmlns:p14="http://schemas.microsoft.com/office/powerpoint/2010/main" val="1876936265"/>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5" name="Snip and Round Single Corner Rectangle 4"/>
          <p:cNvSpPr/>
          <p:nvPr/>
        </p:nvSpPr>
        <p:spPr>
          <a:xfrm rot="420000" flipV="1">
            <a:off x="3165475" y="1108075"/>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solidFill>
                <a:prstClr val="white"/>
              </a:solidFill>
            </a:endParaRPr>
          </a:p>
        </p:txBody>
      </p:sp>
      <p:sp>
        <p:nvSpPr>
          <p:cNvPr id="6" name="Right Triangle 5"/>
          <p:cNvSpPr/>
          <p:nvPr/>
        </p:nvSpPr>
        <p:spPr>
          <a:xfrm rot="420000" flipV="1">
            <a:off x="8004175" y="5359400"/>
            <a:ext cx="155575" cy="155575"/>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solidFill>
                <a:prstClr val="white"/>
              </a:solidFill>
            </a:endParaRPr>
          </a:p>
        </p:txBody>
      </p:sp>
      <p:sp>
        <p:nvSpPr>
          <p:cNvPr id="7" name="Freeform 6"/>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a:lstStyle/>
          <a:p>
            <a:pPr fontAlgn="auto">
              <a:spcBef>
                <a:spcPts val="0"/>
              </a:spcBef>
              <a:spcAft>
                <a:spcPts val="0"/>
              </a:spcAft>
              <a:defRPr/>
            </a:pPr>
            <a:endParaRPr lang="en-US">
              <a:solidFill>
                <a:prstClr val="black"/>
              </a:solidFill>
              <a:latin typeface="Constantia"/>
              <a:cs typeface="Arial" pitchFamily="34" charset="0"/>
            </a:endParaRPr>
          </a:p>
        </p:txBody>
      </p:sp>
      <p:sp>
        <p:nvSpPr>
          <p:cNvPr id="8" name="Freeform 7"/>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a:lstStyle/>
          <a:p>
            <a:pPr fontAlgn="auto">
              <a:spcBef>
                <a:spcPts val="0"/>
              </a:spcBef>
              <a:spcAft>
                <a:spcPts val="0"/>
              </a:spcAft>
              <a:defRPr/>
            </a:pPr>
            <a:endParaRPr lang="en-US">
              <a:solidFill>
                <a:prstClr val="black"/>
              </a:solidFill>
              <a:latin typeface="Constantia"/>
              <a:cs typeface="Arial" pitchFamily="34" charset="0"/>
            </a:endParaRPr>
          </a:p>
        </p:txBody>
      </p:sp>
      <p:sp>
        <p:nvSpPr>
          <p:cNvPr id="2" name="Title 1"/>
          <p:cNvSpPr>
            <a:spLocks noGrp="1"/>
          </p:cNvSpPr>
          <p:nvPr>
            <p:ph type="title"/>
          </p:nvPr>
        </p:nvSpPr>
        <p:spPr>
          <a:xfrm>
            <a:off x="609600" y="1176996"/>
            <a:ext cx="2212848" cy="1582621"/>
          </a:xfrm>
        </p:spPr>
        <p:txBody>
          <a:bodyPr lIns="45720" rIns="45720" bIns="45720"/>
          <a:lstStyle>
            <a:lvl1pPr algn="l">
              <a:buNone/>
              <a:defRPr sz="2000" b="1">
                <a:solidFill>
                  <a:schemeClr val="tx2"/>
                </a:solidFill>
              </a:defRPr>
            </a:lvl1pPr>
          </a:lstStyle>
          <a:p>
            <a:r>
              <a:rPr lang="en-US" smtClean="0"/>
              <a:t>Click to edit Master title style</a:t>
            </a:r>
            <a:endParaRPr lang="en-US"/>
          </a:p>
        </p:txBody>
      </p:sp>
      <p:sp>
        <p:nvSpPr>
          <p:cNvPr id="4" name="Text Placeholder 3"/>
          <p:cNvSpPr>
            <a:spLocks noGrp="1"/>
          </p:cNvSpPr>
          <p:nvPr>
            <p:ph type="body" sz="half" idx="2"/>
          </p:nvPr>
        </p:nvSpPr>
        <p:spPr>
          <a:xfrm>
            <a:off x="609600" y="2828785"/>
            <a:ext cx="2209800" cy="2179320"/>
          </a:xfrm>
        </p:spPr>
        <p:txBody>
          <a:bodyPr lIns="64008" rIns="45720"/>
          <a:lstStyle>
            <a:lvl1pPr marL="0" indent="0" algn="l">
              <a:spcBef>
                <a:spcPts val="250"/>
              </a:spcBef>
              <a:buFontTx/>
              <a:buNone/>
              <a:defRPr sz="1300"/>
            </a:lvl1pPr>
            <a:lvl2pPr>
              <a:defRPr sz="1200"/>
            </a:lvl2pPr>
            <a:lvl3pPr>
              <a:defRPr sz="1000"/>
            </a:lvl3pPr>
            <a:lvl4pPr>
              <a:defRPr sz="900"/>
            </a:lvl4pPr>
            <a:lvl5pPr>
              <a:defRPr sz="900"/>
            </a:lvl5pPr>
          </a:lstStyle>
          <a:p>
            <a:pPr lvl="0"/>
            <a:r>
              <a:rPr lang="en-US" smtClean="0"/>
              <a:t>Click to edit Master text styles</a:t>
            </a:r>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normAutofit/>
          </a:bodyPr>
          <a:lstStyle>
            <a:lvl1pPr marL="0" indent="0">
              <a:buNone/>
              <a:defRPr sz="3200"/>
            </a:lvl1pPr>
          </a:lstStyle>
          <a:p>
            <a:pPr lvl="0"/>
            <a:r>
              <a:rPr lang="en-US" noProof="0" smtClean="0"/>
              <a:t>Click icon to add picture</a:t>
            </a:r>
            <a:endParaRPr lang="en-US" noProof="0" dirty="0"/>
          </a:p>
        </p:txBody>
      </p:sp>
      <p:sp>
        <p:nvSpPr>
          <p:cNvPr id="9" name="Date Placeholder 4"/>
          <p:cNvSpPr>
            <a:spLocks noGrp="1"/>
          </p:cNvSpPr>
          <p:nvPr>
            <p:ph type="dt" sz="half" idx="10"/>
          </p:nvPr>
        </p:nvSpPr>
        <p:spPr/>
        <p:txBody>
          <a:bodyPr/>
          <a:lstStyle>
            <a:lvl1pPr fontAlgn="base">
              <a:spcBef>
                <a:spcPct val="0"/>
              </a:spcBef>
              <a:spcAft>
                <a:spcPct val="0"/>
              </a:spcAft>
              <a:defRPr>
                <a:latin typeface="Arial" pitchFamily="34" charset="0"/>
              </a:defRPr>
            </a:lvl1pPr>
          </a:lstStyle>
          <a:p>
            <a:pPr>
              <a:defRPr/>
            </a:pPr>
            <a:fld id="{2DA264B4-168F-4DF1-8FD1-3BDB2575BB78}" type="datetime1">
              <a:rPr lang="en-US"/>
              <a:pPr>
                <a:defRPr/>
              </a:pPr>
              <a:t>6/14/2018</a:t>
            </a:fld>
            <a:endParaRPr lang="en-US"/>
          </a:p>
        </p:txBody>
      </p:sp>
      <p:sp>
        <p:nvSpPr>
          <p:cNvPr id="10" name="Footer Placeholder 5"/>
          <p:cNvSpPr>
            <a:spLocks noGrp="1"/>
          </p:cNvSpPr>
          <p:nvPr>
            <p:ph type="ftr" sz="quarter" idx="11"/>
          </p:nvPr>
        </p:nvSpPr>
        <p:spPr/>
        <p:txBody>
          <a:bodyPr/>
          <a:lstStyle>
            <a:lvl1pPr fontAlgn="base">
              <a:spcBef>
                <a:spcPct val="0"/>
              </a:spcBef>
              <a:spcAft>
                <a:spcPct val="0"/>
              </a:spcAft>
              <a:defRPr>
                <a:latin typeface="Arial" pitchFamily="34" charset="0"/>
              </a:defRPr>
            </a:lvl1pPr>
          </a:lstStyle>
          <a:p>
            <a:pPr>
              <a:defRPr/>
            </a:pPr>
            <a:endParaRPr lang="en-US"/>
          </a:p>
        </p:txBody>
      </p:sp>
      <p:sp>
        <p:nvSpPr>
          <p:cNvPr id="11" name="Slide Number Placeholder 6"/>
          <p:cNvSpPr>
            <a:spLocks noGrp="1"/>
          </p:cNvSpPr>
          <p:nvPr>
            <p:ph type="sldNum" sz="quarter" idx="12"/>
          </p:nvPr>
        </p:nvSpPr>
        <p:spPr>
          <a:xfrm>
            <a:off x="8077200" y="6356350"/>
            <a:ext cx="609600" cy="365125"/>
          </a:xfrm>
        </p:spPr>
        <p:txBody>
          <a:bodyPr/>
          <a:lstStyle>
            <a:lvl1pPr fontAlgn="base">
              <a:spcBef>
                <a:spcPct val="0"/>
              </a:spcBef>
              <a:spcAft>
                <a:spcPct val="0"/>
              </a:spcAft>
              <a:defRPr>
                <a:latin typeface="Arial" pitchFamily="34" charset="0"/>
              </a:defRPr>
            </a:lvl1pPr>
          </a:lstStyle>
          <a:p>
            <a:pPr>
              <a:defRPr/>
            </a:pPr>
            <a:fld id="{058C3A48-E23E-4D83-8AA0-E0BBCFDFAD0D}" type="slidenum">
              <a:rPr lang="en-US"/>
              <a:pPr>
                <a:defRPr/>
              </a:pPr>
              <a:t>‹#›</a:t>
            </a:fld>
            <a:endParaRPr lang="en-US"/>
          </a:p>
        </p:txBody>
      </p:sp>
    </p:spTree>
    <p:extLst>
      <p:ext uri="{BB962C8B-B14F-4D97-AF65-F5344CB8AC3E}">
        <p14:creationId xmlns:p14="http://schemas.microsoft.com/office/powerpoint/2010/main" val="509523916"/>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fontAlgn="base">
              <a:spcBef>
                <a:spcPct val="0"/>
              </a:spcBef>
              <a:spcAft>
                <a:spcPct val="0"/>
              </a:spcAft>
              <a:defRPr>
                <a:latin typeface="Arial" pitchFamily="34" charset="0"/>
              </a:defRPr>
            </a:lvl1pPr>
          </a:lstStyle>
          <a:p>
            <a:pPr>
              <a:defRPr/>
            </a:pPr>
            <a:fld id="{ACD3885F-A3CA-4E1D-BBBF-658653742A05}" type="datetime1">
              <a:rPr lang="en-US"/>
              <a:pPr>
                <a:defRPr/>
              </a:pPr>
              <a:t>6/14/2018</a:t>
            </a:fld>
            <a:endParaRPr lang="en-US"/>
          </a:p>
        </p:txBody>
      </p:sp>
      <p:sp>
        <p:nvSpPr>
          <p:cNvPr id="5" name="Footer Placeholder 4"/>
          <p:cNvSpPr>
            <a:spLocks noGrp="1"/>
          </p:cNvSpPr>
          <p:nvPr>
            <p:ph type="ftr" sz="quarter" idx="11"/>
          </p:nvPr>
        </p:nvSpPr>
        <p:spPr/>
        <p:txBody>
          <a:bodyPr/>
          <a:lstStyle>
            <a:lvl1pPr fontAlgn="base">
              <a:spcBef>
                <a:spcPct val="0"/>
              </a:spcBef>
              <a:spcAft>
                <a:spcPct val="0"/>
              </a:spcAft>
              <a:defRPr>
                <a:latin typeface="Arial" pitchFamily="34" charset="0"/>
              </a:defRPr>
            </a:lvl1pPr>
          </a:lstStyle>
          <a:p>
            <a:pPr>
              <a:defRPr/>
            </a:pPr>
            <a:endParaRPr lang="en-US"/>
          </a:p>
        </p:txBody>
      </p:sp>
      <p:sp>
        <p:nvSpPr>
          <p:cNvPr id="6" name="Slide Number Placeholder 5"/>
          <p:cNvSpPr>
            <a:spLocks noGrp="1"/>
          </p:cNvSpPr>
          <p:nvPr>
            <p:ph type="sldNum" sz="quarter" idx="12"/>
          </p:nvPr>
        </p:nvSpPr>
        <p:spPr/>
        <p:txBody>
          <a:bodyPr/>
          <a:lstStyle>
            <a:lvl1pPr fontAlgn="base">
              <a:spcBef>
                <a:spcPct val="0"/>
              </a:spcBef>
              <a:spcAft>
                <a:spcPct val="0"/>
              </a:spcAft>
              <a:defRPr>
                <a:latin typeface="Arial" pitchFamily="34" charset="0"/>
              </a:defRPr>
            </a:lvl1pPr>
          </a:lstStyle>
          <a:p>
            <a:pPr>
              <a:defRPr/>
            </a:pPr>
            <a:fld id="{FDF562D9-CBC4-4415-ADF5-B8C3EFAFA515}" type="slidenum">
              <a:rPr lang="en-US"/>
              <a:pPr>
                <a:defRPr/>
              </a:pPr>
              <a:t>‹#›</a:t>
            </a:fld>
            <a:endParaRPr lang="en-US"/>
          </a:p>
        </p:txBody>
      </p:sp>
    </p:spTree>
    <p:extLst>
      <p:ext uri="{BB962C8B-B14F-4D97-AF65-F5344CB8AC3E}">
        <p14:creationId xmlns:p14="http://schemas.microsoft.com/office/powerpoint/2010/main" val="69038194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sldNum" sz="quarter" idx="10"/>
          </p:nvPr>
        </p:nvSpPr>
        <p:spPr>
          <a:ln/>
        </p:spPr>
        <p:txBody>
          <a:bodyPr/>
          <a:lstStyle>
            <a:lvl1pPr>
              <a:defRPr/>
            </a:lvl1pPr>
          </a:lstStyle>
          <a:p>
            <a:pPr>
              <a:defRPr/>
            </a:pPr>
            <a:fld id="{25F3E994-524D-4D83-B661-C9E13778C79D}" type="slidenum">
              <a:rPr lang="en-US"/>
              <a:pPr>
                <a:defRPr/>
              </a:pPr>
              <a:t>‹#›</a:t>
            </a:fld>
            <a:endParaRPr lang="en-US"/>
          </a:p>
        </p:txBody>
      </p:sp>
    </p:spTree>
    <p:extLst>
      <p:ext uri="{BB962C8B-B14F-4D97-AF65-F5344CB8AC3E}">
        <p14:creationId xmlns:p14="http://schemas.microsoft.com/office/powerpoint/2010/main" val="3271720769"/>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fontAlgn="base">
              <a:spcBef>
                <a:spcPct val="0"/>
              </a:spcBef>
              <a:spcAft>
                <a:spcPct val="0"/>
              </a:spcAft>
              <a:defRPr>
                <a:latin typeface="Arial" pitchFamily="34" charset="0"/>
              </a:defRPr>
            </a:lvl1pPr>
          </a:lstStyle>
          <a:p>
            <a:pPr>
              <a:defRPr/>
            </a:pPr>
            <a:fld id="{E16D84E1-574F-4893-B0DC-6D1655B23865}" type="datetime1">
              <a:rPr lang="en-US"/>
              <a:pPr>
                <a:defRPr/>
              </a:pPr>
              <a:t>6/14/2018</a:t>
            </a:fld>
            <a:endParaRPr lang="en-US"/>
          </a:p>
        </p:txBody>
      </p:sp>
      <p:sp>
        <p:nvSpPr>
          <p:cNvPr id="5" name="Footer Placeholder 4"/>
          <p:cNvSpPr>
            <a:spLocks noGrp="1"/>
          </p:cNvSpPr>
          <p:nvPr>
            <p:ph type="ftr" sz="quarter" idx="11"/>
          </p:nvPr>
        </p:nvSpPr>
        <p:spPr/>
        <p:txBody>
          <a:bodyPr/>
          <a:lstStyle>
            <a:lvl1pPr fontAlgn="base">
              <a:spcBef>
                <a:spcPct val="0"/>
              </a:spcBef>
              <a:spcAft>
                <a:spcPct val="0"/>
              </a:spcAft>
              <a:defRPr>
                <a:latin typeface="Arial" pitchFamily="34" charset="0"/>
              </a:defRPr>
            </a:lvl1pPr>
          </a:lstStyle>
          <a:p>
            <a:pPr>
              <a:defRPr/>
            </a:pPr>
            <a:endParaRPr lang="en-US"/>
          </a:p>
        </p:txBody>
      </p:sp>
      <p:sp>
        <p:nvSpPr>
          <p:cNvPr id="6" name="Slide Number Placeholder 5"/>
          <p:cNvSpPr>
            <a:spLocks noGrp="1"/>
          </p:cNvSpPr>
          <p:nvPr>
            <p:ph type="sldNum" sz="quarter" idx="12"/>
          </p:nvPr>
        </p:nvSpPr>
        <p:spPr/>
        <p:txBody>
          <a:bodyPr/>
          <a:lstStyle>
            <a:lvl1pPr fontAlgn="base">
              <a:spcBef>
                <a:spcPct val="0"/>
              </a:spcBef>
              <a:spcAft>
                <a:spcPct val="0"/>
              </a:spcAft>
              <a:defRPr>
                <a:latin typeface="Arial" pitchFamily="34" charset="0"/>
              </a:defRPr>
            </a:lvl1pPr>
          </a:lstStyle>
          <a:p>
            <a:pPr>
              <a:defRPr/>
            </a:pPr>
            <a:fld id="{31BE84D5-238C-4BF5-AB89-6B1999E6CA75}" type="slidenum">
              <a:rPr lang="en-US"/>
              <a:pPr>
                <a:defRPr/>
              </a:pPr>
              <a:t>‹#›</a:t>
            </a:fld>
            <a:endParaRPr lang="en-US"/>
          </a:p>
        </p:txBody>
      </p:sp>
    </p:spTree>
    <p:extLst>
      <p:ext uri="{BB962C8B-B14F-4D97-AF65-F5344CB8AC3E}">
        <p14:creationId xmlns:p14="http://schemas.microsoft.com/office/powerpoint/2010/main" val="3224385351"/>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userDrawn="1">
  <p:cSld name="1_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1371600"/>
            <a:ext cx="7772400" cy="2505075"/>
          </a:xfrm>
        </p:spPr>
        <p:txBody>
          <a:bodyPr anchor="ctr"/>
          <a:lstStyle>
            <a:lvl1pPr algn="ctr" defTabSz="914400" rtl="0" eaLnBrk="1" latinLnBrk="0" hangingPunct="1">
              <a:lnSpc>
                <a:spcPct val="100000"/>
              </a:lnSpc>
              <a:spcBef>
                <a:spcPct val="0"/>
              </a:spcBef>
              <a:buNone/>
              <a:defRPr lang="en-US" sz="4000" kern="1200" dirty="0" smtClean="0">
                <a:solidFill>
                  <a:schemeClr val="tx2"/>
                </a:solidFill>
                <a:effectLst>
                  <a:outerShdw blurRad="63500" dist="38100" dir="5400000" algn="t" rotWithShape="0">
                    <a:prstClr val="black">
                      <a:alpha val="25000"/>
                    </a:prstClr>
                  </a:outerShdw>
                </a:effectLst>
                <a:latin typeface="+mj-lt"/>
                <a:ea typeface="+mj-ea"/>
                <a:cs typeface="+mj-cs"/>
              </a:defRPr>
            </a:lvl1pPr>
          </a:lstStyle>
          <a:p>
            <a:r>
              <a:rPr lang="en-US" dirty="0" smtClean="0"/>
              <a:t>Click to edit Master title style</a:t>
            </a:r>
            <a:endParaRPr lang="en-US" dirty="0"/>
          </a:p>
        </p:txBody>
      </p:sp>
      <p:sp>
        <p:nvSpPr>
          <p:cNvPr id="3" name="Date Placeholder 3"/>
          <p:cNvSpPr>
            <a:spLocks noGrp="1"/>
          </p:cNvSpPr>
          <p:nvPr>
            <p:ph type="dt" sz="half" idx="10"/>
          </p:nvPr>
        </p:nvSpPr>
        <p:spPr/>
        <p:txBody>
          <a:bodyPr/>
          <a:lstStyle>
            <a:lvl1pPr fontAlgn="base">
              <a:spcBef>
                <a:spcPct val="0"/>
              </a:spcBef>
              <a:spcAft>
                <a:spcPct val="0"/>
              </a:spcAft>
              <a:defRPr>
                <a:solidFill>
                  <a:prstClr val="black">
                    <a:lumMod val="65000"/>
                    <a:lumOff val="35000"/>
                  </a:prstClr>
                </a:solidFill>
                <a:latin typeface="Arial" pitchFamily="34" charset="0"/>
              </a:defRPr>
            </a:lvl1pPr>
          </a:lstStyle>
          <a:p>
            <a:pPr>
              <a:defRPr/>
            </a:pPr>
            <a:fld id="{6426BC19-60DE-4DE5-BCD7-44FF88793D77}" type="datetime1">
              <a:rPr lang="en-US"/>
              <a:pPr>
                <a:defRPr/>
              </a:pPr>
              <a:t>6/14/2018</a:t>
            </a:fld>
            <a:endParaRPr lang="en-US"/>
          </a:p>
        </p:txBody>
      </p:sp>
      <p:sp>
        <p:nvSpPr>
          <p:cNvPr id="4" name="Footer Placeholder 4"/>
          <p:cNvSpPr>
            <a:spLocks noGrp="1"/>
          </p:cNvSpPr>
          <p:nvPr>
            <p:ph type="ftr" sz="quarter" idx="11"/>
          </p:nvPr>
        </p:nvSpPr>
        <p:spPr/>
        <p:txBody>
          <a:bodyPr/>
          <a:lstStyle>
            <a:lvl1pPr fontAlgn="base">
              <a:spcBef>
                <a:spcPct val="0"/>
              </a:spcBef>
              <a:spcAft>
                <a:spcPct val="0"/>
              </a:spcAft>
              <a:defRPr>
                <a:solidFill>
                  <a:prstClr val="black">
                    <a:lumMod val="65000"/>
                    <a:lumOff val="35000"/>
                  </a:prstClr>
                </a:solidFill>
                <a:latin typeface="Arial" pitchFamily="34" charset="0"/>
              </a:defRPr>
            </a:lvl1pPr>
          </a:lstStyle>
          <a:p>
            <a:pPr>
              <a:defRPr/>
            </a:pPr>
            <a:endParaRPr lang="en-US"/>
          </a:p>
        </p:txBody>
      </p:sp>
      <p:sp>
        <p:nvSpPr>
          <p:cNvPr id="5" name="Slide Number Placeholder 5"/>
          <p:cNvSpPr>
            <a:spLocks noGrp="1"/>
          </p:cNvSpPr>
          <p:nvPr>
            <p:ph type="sldNum" sz="quarter" idx="12"/>
          </p:nvPr>
        </p:nvSpPr>
        <p:spPr/>
        <p:txBody>
          <a:bodyPr/>
          <a:lstStyle>
            <a:lvl1pPr fontAlgn="base">
              <a:spcBef>
                <a:spcPct val="0"/>
              </a:spcBef>
              <a:spcAft>
                <a:spcPct val="0"/>
              </a:spcAft>
              <a:defRPr>
                <a:solidFill>
                  <a:prstClr val="black">
                    <a:lumMod val="65000"/>
                    <a:lumOff val="35000"/>
                  </a:prstClr>
                </a:solidFill>
                <a:latin typeface="Arial" pitchFamily="34" charset="0"/>
              </a:defRPr>
            </a:lvl1pPr>
          </a:lstStyle>
          <a:p>
            <a:pPr>
              <a:defRPr/>
            </a:pPr>
            <a:fld id="{2AB4E6D4-534A-49CC-AB77-47E960037576}" type="slidenum">
              <a:rPr lang="en-US"/>
              <a:pPr>
                <a:defRPr/>
              </a:pPr>
              <a:t>‹#›</a:t>
            </a:fld>
            <a:endParaRPr lang="en-US"/>
          </a:p>
        </p:txBody>
      </p:sp>
    </p:spTree>
    <p:extLst>
      <p:ext uri="{BB962C8B-B14F-4D97-AF65-F5344CB8AC3E}">
        <p14:creationId xmlns:p14="http://schemas.microsoft.com/office/powerpoint/2010/main" val="987106024"/>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553998"/>
          </a:xfrm>
        </p:spPr>
        <p:txBody>
          <a:bodyPr/>
          <a:lstStyle>
            <a:lvl1pPr>
              <a:defRPr sz="4000"/>
            </a:lvl1pPr>
          </a:lstStyle>
          <a:p>
            <a:r>
              <a:rPr lang="en-US" smtClean="0"/>
              <a:t>Click to edit Master title style</a:t>
            </a:r>
            <a:endParaRPr lang="en-US" dirty="0"/>
          </a:p>
        </p:txBody>
      </p:sp>
      <p:sp>
        <p:nvSpPr>
          <p:cNvPr id="6" name="Text Placeholder 5"/>
          <p:cNvSpPr>
            <a:spLocks noGrp="1"/>
          </p:cNvSpPr>
          <p:nvPr>
            <p:ph type="body" sz="quarter" idx="10"/>
          </p:nvPr>
        </p:nvSpPr>
        <p:spPr>
          <a:xfrm>
            <a:off x="381000" y="1905000"/>
            <a:ext cx="8382000" cy="2443746"/>
          </a:xfrm>
        </p:spPr>
        <p:txBody>
          <a:bodyPr/>
          <a:lstStyle>
            <a:lvl1pPr>
              <a:lnSpc>
                <a:spcPct val="90000"/>
              </a:lnSpc>
              <a:spcAft>
                <a:spcPts val="1200"/>
              </a:spcAft>
              <a:defRPr/>
            </a:lvl1pPr>
            <a:lvl2pPr>
              <a:lnSpc>
                <a:spcPct val="90000"/>
              </a:lnSpc>
              <a:spcAft>
                <a:spcPts val="1200"/>
              </a:spcAft>
              <a:defRPr/>
            </a:lvl2pPr>
            <a:lvl3pPr>
              <a:lnSpc>
                <a:spcPct val="90000"/>
              </a:lnSpc>
              <a:defRPr/>
            </a:lvl3pPr>
            <a:lvl4pPr>
              <a:lnSpc>
                <a:spcPct val="90000"/>
              </a:lnSpc>
              <a:defRPr/>
            </a:lvl4pPr>
            <a:lvl5pPr>
              <a:lnSpc>
                <a:spcPct val="9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517511534"/>
      </p:ext>
    </p:extLst>
  </p:cSld>
  <p:clrMapOvr>
    <a:masterClrMapping/>
  </p:clrMapOvr>
  <p:transition>
    <p:fade/>
  </p:transition>
</p:sldLayout>
</file>

<file path=ppt/slideLayouts/slideLayout5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ctr">
            <a:normAutofit/>
            <a:scene3d>
              <a:camera prst="orthographicFront"/>
              <a:lightRig rig="freezing" dir="t">
                <a:rot lat="0" lon="0" rev="5640000"/>
              </a:lightRig>
            </a:scene3d>
            <a:sp3d prstMaterial="flat">
              <a:bevelT w="38100" h="38100"/>
              <a:contourClr>
                <a:schemeClr val="tx2"/>
              </a:contourClr>
            </a:sp3d>
          </a:bodyPr>
          <a:lstStyle>
            <a:lvl1pPr algn="ctr" rtl="0">
              <a:spcBef>
                <a:spcPct val="0"/>
              </a:spcBef>
              <a:buNone/>
              <a:defRPr sz="4800" b="0">
                <a:ln>
                  <a:noFill/>
                </a:ln>
                <a:solidFill>
                  <a:schemeClr val="accent3">
                    <a:tint val="90000"/>
                    <a:satMod val="120000"/>
                  </a:schemeClr>
                </a:solidFill>
                <a:effectLst/>
                <a:latin typeface="+mj-lt"/>
                <a:ea typeface="+mj-ea"/>
                <a:cs typeface="+mj-cs"/>
              </a:defRPr>
            </a:lvl1pPr>
          </a:lstStyle>
          <a:p>
            <a:r>
              <a:rPr kumimoji="0" lang="en-US" dirty="0" smtClean="0"/>
              <a:t>Click to edit Master title style</a:t>
            </a:r>
            <a:endParaRPr kumimoji="0" lang="en-US" dirty="0"/>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BB941557-1793-4337-B452-6CC1841A429B}" type="datetimeFigureOut">
              <a:rPr lang="en-US" smtClean="0">
                <a:solidFill>
                  <a:srgbClr val="69676D">
                    <a:shade val="90000"/>
                  </a:srgbClr>
                </a:solidFill>
              </a:rPr>
              <a:pPr/>
              <a:t>6/14/2018</a:t>
            </a:fld>
            <a:endParaRPr lang="en-US">
              <a:solidFill>
                <a:srgbClr val="69676D">
                  <a:shade val="90000"/>
                </a:srgbClr>
              </a:solidFill>
            </a:endParaRPr>
          </a:p>
        </p:txBody>
      </p:sp>
      <p:sp>
        <p:nvSpPr>
          <p:cNvPr id="19" name="Footer Placeholder 18"/>
          <p:cNvSpPr>
            <a:spLocks noGrp="1"/>
          </p:cNvSpPr>
          <p:nvPr>
            <p:ph type="ftr" sz="quarter" idx="11"/>
          </p:nvPr>
        </p:nvSpPr>
        <p:spPr/>
        <p:txBody>
          <a:bodyPr/>
          <a:lstStyle/>
          <a:p>
            <a:endParaRPr lang="en-US">
              <a:solidFill>
                <a:srgbClr val="69676D">
                  <a:shade val="90000"/>
                </a:srgbClr>
              </a:solidFill>
            </a:endParaRPr>
          </a:p>
        </p:txBody>
      </p:sp>
      <p:sp>
        <p:nvSpPr>
          <p:cNvPr id="27" name="Slide Number Placeholder 26"/>
          <p:cNvSpPr>
            <a:spLocks noGrp="1"/>
          </p:cNvSpPr>
          <p:nvPr>
            <p:ph type="sldNum" sz="quarter" idx="12"/>
          </p:nvPr>
        </p:nvSpPr>
        <p:spPr/>
        <p:txBody>
          <a:bodyPr/>
          <a:lstStyle/>
          <a:p>
            <a:fld id="{3DD6F79A-3251-4425-8816-4CFE98009CDD}" type="slidenum">
              <a:rPr lang="en-US" smtClean="0">
                <a:solidFill>
                  <a:srgbClr val="69676D">
                    <a:shade val="90000"/>
                  </a:srgbClr>
                </a:solidFill>
              </a:rPr>
              <a:pPr/>
              <a:t>‹#›</a:t>
            </a:fld>
            <a:endParaRPr lang="en-US">
              <a:solidFill>
                <a:srgbClr val="69676D">
                  <a:shade val="90000"/>
                </a:srgbClr>
              </a:solidFill>
            </a:endParaRPr>
          </a:p>
        </p:txBody>
      </p:sp>
    </p:spTree>
    <p:extLst>
      <p:ext uri="{BB962C8B-B14F-4D97-AF65-F5344CB8AC3E}">
        <p14:creationId xmlns:p14="http://schemas.microsoft.com/office/powerpoint/2010/main" val="934451810"/>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lvl1pPr>
              <a:spcBef>
                <a:spcPts val="1200"/>
              </a:spcBef>
              <a:spcAft>
                <a:spcPts val="600"/>
              </a:spcAft>
              <a:buClr>
                <a:schemeClr val="tx1">
                  <a:lumMod val="75000"/>
                  <a:lumOff val="25000"/>
                </a:schemeClr>
              </a:buClr>
              <a:defRPr sz="2800">
                <a:latin typeface="+mj-lt"/>
              </a:defRPr>
            </a:lvl1pPr>
            <a:lvl2pPr marL="640080" indent="-246888">
              <a:spcBef>
                <a:spcPts val="600"/>
              </a:spcBef>
              <a:spcAft>
                <a:spcPts val="600"/>
              </a:spcAft>
              <a:buClr>
                <a:schemeClr val="tx1">
                  <a:lumMod val="75000"/>
                  <a:lumOff val="25000"/>
                </a:schemeClr>
              </a:buClr>
              <a:buFont typeface="Calibri" panose="020F0502020204030204" pitchFamily="34" charset="0"/>
              <a:buChar char="­"/>
              <a:defRPr sz="2600">
                <a:latin typeface="+mj-lt"/>
              </a:defRPr>
            </a:lvl2pPr>
            <a:lvl3pPr marL="914400" indent="-246888">
              <a:buClr>
                <a:schemeClr val="tx1">
                  <a:lumMod val="75000"/>
                  <a:lumOff val="25000"/>
                </a:schemeClr>
              </a:buClr>
              <a:buFont typeface="Arial" panose="020B0604020202020204" pitchFamily="34" charset="0"/>
              <a:buChar char="•"/>
              <a:defRPr sz="2400">
                <a:latin typeface="+mj-lt"/>
              </a:defRPr>
            </a:lvl3pPr>
            <a:lvl4pPr>
              <a:buClr>
                <a:schemeClr val="tx1">
                  <a:lumMod val="75000"/>
                  <a:lumOff val="25000"/>
                </a:schemeClr>
              </a:buClr>
              <a:defRPr sz="2400">
                <a:latin typeface="+mj-lt"/>
              </a:defRPr>
            </a:lvl4pPr>
            <a:lvl5pPr>
              <a:defRPr sz="2400">
                <a:latin typeface="+mj-lt"/>
              </a:defRPr>
            </a:lvl5pPr>
          </a:lstStyle>
          <a:p>
            <a:pPr lvl="0" eaLnBrk="1" latinLnBrk="0" hangingPunct="1"/>
            <a:r>
              <a:rPr lang="en-US" dirty="0" smtClean="0"/>
              <a:t>Click to edit Master text styles</a:t>
            </a:r>
          </a:p>
          <a:p>
            <a:pPr lvl="1" eaLnBrk="1" latinLnBrk="0" hangingPunct="1"/>
            <a:r>
              <a:rPr lang="en-US" dirty="0" smtClean="0"/>
              <a:t>Second level</a:t>
            </a:r>
          </a:p>
          <a:p>
            <a:pPr lvl="2" eaLnBrk="1" latinLnBrk="0" hangingPunct="1"/>
            <a:r>
              <a:rPr lang="en-US" sz="2400" dirty="0" smtClean="0"/>
              <a:t>Third level</a:t>
            </a:r>
          </a:p>
          <a:p>
            <a:pPr lvl="3" eaLnBrk="1" latinLnBrk="0" hangingPunct="1"/>
            <a:endParaRPr lang="en-US" dirty="0" smtClean="0"/>
          </a:p>
          <a:p>
            <a:pPr lvl="2" eaLnBrk="1" latinLnBrk="0" hangingPunct="1"/>
            <a:endParaRPr lang="en-US" dirty="0" smtClean="0"/>
          </a:p>
        </p:txBody>
      </p:sp>
      <p:sp>
        <p:nvSpPr>
          <p:cNvPr id="9" name="Title 8"/>
          <p:cNvSpPr>
            <a:spLocks noGrp="1"/>
          </p:cNvSpPr>
          <p:nvPr>
            <p:ph type="title"/>
          </p:nvPr>
        </p:nvSpPr>
        <p:spPr/>
        <p:txBody>
          <a:bodyPr anchor="t">
            <a:normAutofit/>
          </a:bodyPr>
          <a:lstStyle>
            <a:lvl1pPr>
              <a:defRPr sz="4400"/>
            </a:lvl1pPr>
          </a:lstStyle>
          <a:p>
            <a:r>
              <a:rPr lang="en-US" dirty="0" smtClean="0"/>
              <a:t>Click to edit Master title style</a:t>
            </a:r>
            <a:endParaRPr lang="en-US" dirty="0"/>
          </a:p>
        </p:txBody>
      </p:sp>
    </p:spTree>
    <p:extLst>
      <p:ext uri="{BB962C8B-B14F-4D97-AF65-F5344CB8AC3E}">
        <p14:creationId xmlns:p14="http://schemas.microsoft.com/office/powerpoint/2010/main" val="1832907739"/>
      </p:ext>
    </p:extLst>
  </p:cSld>
  <p:clrMapOvr>
    <a:masterClrMapping/>
  </p:clrMapOvr>
  <p:timing>
    <p:tnLst>
      <p:par>
        <p:cTn id="1" dur="indefinite" restart="never" nodeType="tmRoot"/>
      </p:par>
    </p:tnLst>
  </p:timing>
</p:sldLayout>
</file>

<file path=ppt/slideLayouts/slideLayout5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BB941557-1793-4337-B452-6CC1841A429B}" type="datetimeFigureOut">
              <a:rPr lang="en-US" smtClean="0">
                <a:solidFill>
                  <a:srgbClr val="69676D">
                    <a:shade val="90000"/>
                  </a:srgbClr>
                </a:solidFill>
              </a:rPr>
              <a:pPr/>
              <a:t>6/14/2018</a:t>
            </a:fld>
            <a:endParaRPr lang="en-US">
              <a:solidFill>
                <a:srgbClr val="69676D">
                  <a:shade val="90000"/>
                </a:srgbClr>
              </a:solidFill>
            </a:endParaRPr>
          </a:p>
        </p:txBody>
      </p:sp>
      <p:sp>
        <p:nvSpPr>
          <p:cNvPr id="5" name="Footer Placeholder 4"/>
          <p:cNvSpPr>
            <a:spLocks noGrp="1"/>
          </p:cNvSpPr>
          <p:nvPr>
            <p:ph type="ftr" sz="quarter" idx="11"/>
          </p:nvPr>
        </p:nvSpPr>
        <p:spPr/>
        <p:txBody>
          <a:bodyPr/>
          <a:lstStyle/>
          <a:p>
            <a:endParaRPr lang="en-US">
              <a:solidFill>
                <a:srgbClr val="69676D">
                  <a:shade val="90000"/>
                </a:srgbClr>
              </a:solidFill>
            </a:endParaRPr>
          </a:p>
        </p:txBody>
      </p:sp>
      <p:sp>
        <p:nvSpPr>
          <p:cNvPr id="6" name="Slide Number Placeholder 5"/>
          <p:cNvSpPr>
            <a:spLocks noGrp="1"/>
          </p:cNvSpPr>
          <p:nvPr>
            <p:ph type="sldNum" sz="quarter" idx="12"/>
          </p:nvPr>
        </p:nvSpPr>
        <p:spPr/>
        <p:txBody>
          <a:bodyPr/>
          <a:lstStyle/>
          <a:p>
            <a:fld id="{3DD6F79A-3251-4425-8816-4CFE98009CDD}" type="slidenum">
              <a:rPr lang="en-US" smtClean="0">
                <a:solidFill>
                  <a:srgbClr val="69676D">
                    <a:shade val="90000"/>
                  </a:srgbClr>
                </a:solidFill>
              </a:rPr>
              <a:pPr/>
              <a:t>‹#›</a:t>
            </a:fld>
            <a:endParaRPr lang="en-US">
              <a:solidFill>
                <a:srgbClr val="69676D">
                  <a:shade val="90000"/>
                </a:srgbClr>
              </a:solidFill>
            </a:endParaRPr>
          </a:p>
        </p:txBody>
      </p:sp>
    </p:spTree>
    <p:extLst>
      <p:ext uri="{BB962C8B-B14F-4D97-AF65-F5344CB8AC3E}">
        <p14:creationId xmlns:p14="http://schemas.microsoft.com/office/powerpoint/2010/main" val="3337385126"/>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nchor="t">
            <a:normAutofit/>
          </a:bodyPr>
          <a:lstStyle>
            <a:lvl1pPr>
              <a:defRPr sz="4400">
                <a:latin typeface="+mj-lt"/>
              </a:defRPr>
            </a:lvl1pPr>
          </a:lstStyle>
          <a:p>
            <a:r>
              <a:rPr kumimoji="0" lang="en-US" dirty="0" smtClean="0"/>
              <a:t>Click to edit Master title style</a:t>
            </a:r>
            <a:endParaRPr kumimoji="0" lang="en-US" dirty="0"/>
          </a:p>
        </p:txBody>
      </p:sp>
      <p:sp>
        <p:nvSpPr>
          <p:cNvPr id="3" name="Content Placeholder 2"/>
          <p:cNvSpPr>
            <a:spLocks noGrp="1"/>
          </p:cNvSpPr>
          <p:nvPr>
            <p:ph sz="half" idx="1"/>
          </p:nvPr>
        </p:nvSpPr>
        <p:spPr>
          <a:xfrm>
            <a:off x="457200" y="1920085"/>
            <a:ext cx="4038600" cy="4434840"/>
          </a:xfrm>
        </p:spPr>
        <p:txBody>
          <a:bodyPr>
            <a:normAutofit/>
          </a:bodyPr>
          <a:lstStyle>
            <a:lvl1pPr>
              <a:buClr>
                <a:schemeClr val="bg1">
                  <a:lumMod val="50000"/>
                </a:schemeClr>
              </a:buClr>
              <a:defRPr sz="2800">
                <a:latin typeface="+mj-lt"/>
              </a:defRPr>
            </a:lvl1pPr>
            <a:lvl2pPr marL="640080" indent="-246888">
              <a:buClr>
                <a:schemeClr val="bg1">
                  <a:lumMod val="50000"/>
                </a:schemeClr>
              </a:buClr>
              <a:buFont typeface="Wingdings" panose="05000000000000000000" pitchFamily="2" charset="2"/>
              <a:buChar char=""/>
              <a:defRPr sz="2800">
                <a:latin typeface="+mj-lt"/>
              </a:defRPr>
            </a:lvl2pPr>
            <a:lvl3pPr>
              <a:defRPr sz="2000"/>
            </a:lvl3pPr>
            <a:lvl4pPr>
              <a:defRPr sz="1800"/>
            </a:lvl4pPr>
            <a:lvl5pPr>
              <a:defRPr sz="1800"/>
            </a:lvl5pPr>
          </a:lstStyle>
          <a:p>
            <a:pPr lvl="0" eaLnBrk="1" latinLnBrk="0" hangingPunct="1"/>
            <a:r>
              <a:rPr lang="en-US" dirty="0" smtClean="0"/>
              <a:t>Click to edit Master text styles</a:t>
            </a:r>
          </a:p>
          <a:p>
            <a:pPr lvl="1" eaLnBrk="1" latinLnBrk="0" hangingPunct="1"/>
            <a:r>
              <a:rPr lang="en-US" dirty="0" smtClean="0"/>
              <a:t>Second level</a:t>
            </a:r>
          </a:p>
        </p:txBody>
      </p:sp>
      <p:sp>
        <p:nvSpPr>
          <p:cNvPr id="4" name="Content Placeholder 3"/>
          <p:cNvSpPr>
            <a:spLocks noGrp="1"/>
          </p:cNvSpPr>
          <p:nvPr>
            <p:ph sz="half" idx="2"/>
          </p:nvPr>
        </p:nvSpPr>
        <p:spPr>
          <a:xfrm>
            <a:off x="4648200" y="1920085"/>
            <a:ext cx="4038600" cy="4434840"/>
          </a:xfrm>
        </p:spPr>
        <p:txBody>
          <a:bodyPr>
            <a:normAutofit/>
          </a:bodyPr>
          <a:lstStyle>
            <a:lvl1pPr eaLnBrk="1" latinLnBrk="0" hangingPunct="1">
              <a:buClr>
                <a:schemeClr val="bg1">
                  <a:lumMod val="50000"/>
                </a:schemeClr>
              </a:buClr>
              <a:defRPr sz="2800">
                <a:latin typeface="+mj-lt"/>
              </a:defRPr>
            </a:lvl1pPr>
            <a:lvl2pPr marL="640080" indent="-246888" eaLnBrk="1" latinLnBrk="0" hangingPunct="1">
              <a:buClr>
                <a:schemeClr val="bg1">
                  <a:lumMod val="50000"/>
                </a:schemeClr>
              </a:buClr>
              <a:buFont typeface="Wingdings" panose="05000000000000000000" pitchFamily="2" charset="2"/>
              <a:buChar char="ü"/>
              <a:defRPr sz="2800">
                <a:latin typeface="+mj-lt"/>
              </a:defRPr>
            </a:lvl2pPr>
            <a:lvl3pPr eaLnBrk="1" latinLnBrk="0" hangingPunct="1">
              <a:defRPr sz="2000"/>
            </a:lvl3pPr>
            <a:lvl4pPr eaLnBrk="1" latinLnBrk="0" hangingPunct="1">
              <a:defRPr sz="1800"/>
            </a:lvl4pPr>
            <a:lvl5pPr eaLnBrk="1" latinLnBrk="0" hangingPunct="1">
              <a:defRPr sz="1800"/>
            </a:lvl5pPr>
          </a:lstStyle>
          <a:p>
            <a:pPr lvl="0" eaLnBrk="1" latinLnBrk="0" hangingPunct="1"/>
            <a:r>
              <a:rPr lang="en-US" dirty="0" smtClean="0"/>
              <a:t>Click to edit Master text styles</a:t>
            </a:r>
          </a:p>
          <a:p>
            <a:pPr lvl="1" eaLnBrk="1" latinLnBrk="0" hangingPunct="1"/>
            <a:r>
              <a:rPr lang="en-US" dirty="0" smtClean="0"/>
              <a:t>Second level</a:t>
            </a:r>
          </a:p>
        </p:txBody>
      </p:sp>
      <p:sp>
        <p:nvSpPr>
          <p:cNvPr id="5" name="Date Placeholder 4"/>
          <p:cNvSpPr>
            <a:spLocks noGrp="1"/>
          </p:cNvSpPr>
          <p:nvPr>
            <p:ph type="dt" sz="half" idx="10"/>
          </p:nvPr>
        </p:nvSpPr>
        <p:spPr/>
        <p:txBody>
          <a:bodyPr/>
          <a:lstStyle/>
          <a:p>
            <a:fld id="{BB941557-1793-4337-B452-6CC1841A429B}" type="datetimeFigureOut">
              <a:rPr lang="en-US" smtClean="0">
                <a:solidFill>
                  <a:srgbClr val="69676D">
                    <a:shade val="90000"/>
                  </a:srgbClr>
                </a:solidFill>
              </a:rPr>
              <a:pPr/>
              <a:t>6/14/2018</a:t>
            </a:fld>
            <a:endParaRPr lang="en-US">
              <a:solidFill>
                <a:srgbClr val="69676D">
                  <a:shade val="90000"/>
                </a:srgbClr>
              </a:solidFill>
            </a:endParaRPr>
          </a:p>
        </p:txBody>
      </p:sp>
      <p:sp>
        <p:nvSpPr>
          <p:cNvPr id="6" name="Footer Placeholder 5"/>
          <p:cNvSpPr>
            <a:spLocks noGrp="1"/>
          </p:cNvSpPr>
          <p:nvPr>
            <p:ph type="ftr" sz="quarter" idx="11"/>
          </p:nvPr>
        </p:nvSpPr>
        <p:spPr/>
        <p:txBody>
          <a:bodyPr/>
          <a:lstStyle/>
          <a:p>
            <a:endParaRPr lang="en-US">
              <a:solidFill>
                <a:srgbClr val="69676D">
                  <a:shade val="90000"/>
                </a:srgbClr>
              </a:solidFill>
            </a:endParaRPr>
          </a:p>
        </p:txBody>
      </p:sp>
      <p:sp>
        <p:nvSpPr>
          <p:cNvPr id="7" name="Slide Number Placeholder 6"/>
          <p:cNvSpPr>
            <a:spLocks noGrp="1"/>
          </p:cNvSpPr>
          <p:nvPr>
            <p:ph type="sldNum" sz="quarter" idx="12"/>
          </p:nvPr>
        </p:nvSpPr>
        <p:spPr/>
        <p:txBody>
          <a:bodyPr/>
          <a:lstStyle/>
          <a:p>
            <a:fld id="{3DD6F79A-3251-4425-8816-4CFE98009CDD}" type="slidenum">
              <a:rPr lang="en-US" smtClean="0">
                <a:solidFill>
                  <a:srgbClr val="69676D">
                    <a:shade val="90000"/>
                  </a:srgbClr>
                </a:solidFill>
              </a:rPr>
              <a:pPr/>
              <a:t>‹#›</a:t>
            </a:fld>
            <a:endParaRPr lang="en-US">
              <a:solidFill>
                <a:srgbClr val="69676D">
                  <a:shade val="90000"/>
                </a:srgbClr>
              </a:solidFill>
            </a:endParaRPr>
          </a:p>
        </p:txBody>
      </p:sp>
    </p:spTree>
    <p:extLst>
      <p:ext uri="{BB962C8B-B14F-4D97-AF65-F5344CB8AC3E}">
        <p14:creationId xmlns:p14="http://schemas.microsoft.com/office/powerpoint/2010/main" val="4209178692"/>
      </p:ext>
    </p:extLst>
  </p:cSld>
  <p:clrMapOvr>
    <a:masterClrMapping/>
  </p:clrMapOvr>
  <p:timing>
    <p:tnLst>
      <p:par>
        <p:cTn id="1" dur="indefinite" restart="never" nodeType="tmRoot"/>
      </p:par>
    </p:tnLst>
  </p:timing>
</p:sldLayout>
</file>

<file path=ppt/slideLayouts/slideLayout5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BB941557-1793-4337-B452-6CC1841A429B}" type="datetimeFigureOut">
              <a:rPr lang="en-US" smtClean="0">
                <a:solidFill>
                  <a:srgbClr val="69676D">
                    <a:shade val="90000"/>
                  </a:srgbClr>
                </a:solidFill>
              </a:rPr>
              <a:pPr/>
              <a:t>6/14/2018</a:t>
            </a:fld>
            <a:endParaRPr lang="en-US">
              <a:solidFill>
                <a:srgbClr val="69676D">
                  <a:shade val="90000"/>
                </a:srgbClr>
              </a:solidFill>
            </a:endParaRPr>
          </a:p>
        </p:txBody>
      </p:sp>
      <p:sp>
        <p:nvSpPr>
          <p:cNvPr id="8" name="Footer Placeholder 7"/>
          <p:cNvSpPr>
            <a:spLocks noGrp="1"/>
          </p:cNvSpPr>
          <p:nvPr>
            <p:ph type="ftr" sz="quarter" idx="11"/>
          </p:nvPr>
        </p:nvSpPr>
        <p:spPr/>
        <p:txBody>
          <a:bodyPr/>
          <a:lstStyle/>
          <a:p>
            <a:endParaRPr lang="en-US">
              <a:solidFill>
                <a:srgbClr val="69676D">
                  <a:shade val="90000"/>
                </a:srgbClr>
              </a:solidFill>
            </a:endParaRPr>
          </a:p>
        </p:txBody>
      </p:sp>
      <p:sp>
        <p:nvSpPr>
          <p:cNvPr id="9" name="Slide Number Placeholder 8"/>
          <p:cNvSpPr>
            <a:spLocks noGrp="1"/>
          </p:cNvSpPr>
          <p:nvPr>
            <p:ph type="sldNum" sz="quarter" idx="12"/>
          </p:nvPr>
        </p:nvSpPr>
        <p:spPr/>
        <p:txBody>
          <a:bodyPr/>
          <a:lstStyle/>
          <a:p>
            <a:fld id="{3DD6F79A-3251-4425-8816-4CFE98009CDD}" type="slidenum">
              <a:rPr lang="en-US" smtClean="0">
                <a:solidFill>
                  <a:srgbClr val="69676D">
                    <a:shade val="90000"/>
                  </a:srgbClr>
                </a:solidFill>
              </a:rPr>
              <a:pPr/>
              <a:t>‹#›</a:t>
            </a:fld>
            <a:endParaRPr lang="en-US">
              <a:solidFill>
                <a:srgbClr val="69676D">
                  <a:shade val="90000"/>
                </a:srgbClr>
              </a:solidFill>
            </a:endParaRPr>
          </a:p>
        </p:txBody>
      </p:sp>
    </p:spTree>
    <p:extLst>
      <p:ext uri="{BB962C8B-B14F-4D97-AF65-F5344CB8AC3E}">
        <p14:creationId xmlns:p14="http://schemas.microsoft.com/office/powerpoint/2010/main" val="4255709910"/>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BB941557-1793-4337-B452-6CC1841A429B}" type="datetimeFigureOut">
              <a:rPr lang="en-US" smtClean="0">
                <a:solidFill>
                  <a:srgbClr val="69676D">
                    <a:shade val="90000"/>
                  </a:srgbClr>
                </a:solidFill>
              </a:rPr>
              <a:pPr/>
              <a:t>6/14/2018</a:t>
            </a:fld>
            <a:endParaRPr lang="en-US">
              <a:solidFill>
                <a:srgbClr val="69676D">
                  <a:shade val="90000"/>
                </a:srgbClr>
              </a:solidFill>
            </a:endParaRPr>
          </a:p>
        </p:txBody>
      </p:sp>
      <p:sp>
        <p:nvSpPr>
          <p:cNvPr id="4" name="Footer Placeholder 3"/>
          <p:cNvSpPr>
            <a:spLocks noGrp="1"/>
          </p:cNvSpPr>
          <p:nvPr>
            <p:ph type="ftr" sz="quarter" idx="11"/>
          </p:nvPr>
        </p:nvSpPr>
        <p:spPr/>
        <p:txBody>
          <a:bodyPr/>
          <a:lstStyle/>
          <a:p>
            <a:endParaRPr lang="en-US">
              <a:solidFill>
                <a:srgbClr val="69676D">
                  <a:shade val="90000"/>
                </a:srgbClr>
              </a:solidFill>
            </a:endParaRPr>
          </a:p>
        </p:txBody>
      </p:sp>
      <p:sp>
        <p:nvSpPr>
          <p:cNvPr id="5" name="Slide Number Placeholder 4"/>
          <p:cNvSpPr>
            <a:spLocks noGrp="1"/>
          </p:cNvSpPr>
          <p:nvPr>
            <p:ph type="sldNum" sz="quarter" idx="12"/>
          </p:nvPr>
        </p:nvSpPr>
        <p:spPr/>
        <p:txBody>
          <a:bodyPr/>
          <a:lstStyle/>
          <a:p>
            <a:fld id="{3DD6F79A-3251-4425-8816-4CFE98009CDD}" type="slidenum">
              <a:rPr lang="en-US" smtClean="0">
                <a:solidFill>
                  <a:srgbClr val="69676D">
                    <a:shade val="90000"/>
                  </a:srgbClr>
                </a:solidFill>
              </a:rPr>
              <a:pPr/>
              <a:t>‹#›</a:t>
            </a:fld>
            <a:endParaRPr lang="en-US">
              <a:solidFill>
                <a:srgbClr val="69676D">
                  <a:shade val="90000"/>
                </a:srgbClr>
              </a:solidFill>
            </a:endParaRPr>
          </a:p>
        </p:txBody>
      </p:sp>
    </p:spTree>
    <p:extLst>
      <p:ext uri="{BB962C8B-B14F-4D97-AF65-F5344CB8AC3E}">
        <p14:creationId xmlns:p14="http://schemas.microsoft.com/office/powerpoint/2010/main" val="537602067"/>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B941557-1793-4337-B452-6CC1841A429B}" type="datetimeFigureOut">
              <a:rPr lang="en-US" smtClean="0">
                <a:solidFill>
                  <a:srgbClr val="69676D">
                    <a:shade val="90000"/>
                  </a:srgbClr>
                </a:solidFill>
              </a:rPr>
              <a:pPr/>
              <a:t>6/14/2018</a:t>
            </a:fld>
            <a:endParaRPr lang="en-US">
              <a:solidFill>
                <a:srgbClr val="69676D">
                  <a:shade val="90000"/>
                </a:srgbClr>
              </a:solidFill>
            </a:endParaRPr>
          </a:p>
        </p:txBody>
      </p:sp>
      <p:sp>
        <p:nvSpPr>
          <p:cNvPr id="3" name="Footer Placeholder 2"/>
          <p:cNvSpPr>
            <a:spLocks noGrp="1"/>
          </p:cNvSpPr>
          <p:nvPr>
            <p:ph type="ftr" sz="quarter" idx="11"/>
          </p:nvPr>
        </p:nvSpPr>
        <p:spPr/>
        <p:txBody>
          <a:bodyPr/>
          <a:lstStyle/>
          <a:p>
            <a:endParaRPr lang="en-US">
              <a:solidFill>
                <a:srgbClr val="69676D">
                  <a:shade val="90000"/>
                </a:srgbClr>
              </a:solidFill>
            </a:endParaRPr>
          </a:p>
        </p:txBody>
      </p:sp>
      <p:sp>
        <p:nvSpPr>
          <p:cNvPr id="4" name="Slide Number Placeholder 3"/>
          <p:cNvSpPr>
            <a:spLocks noGrp="1"/>
          </p:cNvSpPr>
          <p:nvPr>
            <p:ph type="sldNum" sz="quarter" idx="12"/>
          </p:nvPr>
        </p:nvSpPr>
        <p:spPr/>
        <p:txBody>
          <a:bodyPr/>
          <a:lstStyle/>
          <a:p>
            <a:fld id="{3DD6F79A-3251-4425-8816-4CFE98009CDD}" type="slidenum">
              <a:rPr lang="en-US" smtClean="0">
                <a:solidFill>
                  <a:srgbClr val="69676D">
                    <a:shade val="90000"/>
                  </a:srgbClr>
                </a:solidFill>
              </a:rPr>
              <a:pPr/>
              <a:t>‹#›</a:t>
            </a:fld>
            <a:endParaRPr lang="en-US">
              <a:solidFill>
                <a:srgbClr val="69676D">
                  <a:shade val="90000"/>
                </a:srgbClr>
              </a:solidFill>
            </a:endParaRPr>
          </a:p>
        </p:txBody>
      </p:sp>
    </p:spTree>
    <p:extLst>
      <p:ext uri="{BB962C8B-B14F-4D97-AF65-F5344CB8AC3E}">
        <p14:creationId xmlns:p14="http://schemas.microsoft.com/office/powerpoint/2010/main" val="159770302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sldNum" sz="quarter" idx="10"/>
          </p:nvPr>
        </p:nvSpPr>
        <p:spPr>
          <a:ln/>
        </p:spPr>
        <p:txBody>
          <a:bodyPr/>
          <a:lstStyle>
            <a:lvl1pPr>
              <a:defRPr/>
            </a:lvl1pPr>
          </a:lstStyle>
          <a:p>
            <a:pPr>
              <a:defRPr/>
            </a:pPr>
            <a:fld id="{273B0625-1DC4-4D6F-B613-2CA46CA63247}" type="slidenum">
              <a:rPr lang="en-US"/>
              <a:pPr>
                <a:defRPr/>
              </a:pPr>
              <a:t>‹#›</a:t>
            </a:fld>
            <a:endParaRPr lang="en-US"/>
          </a:p>
        </p:txBody>
      </p:sp>
    </p:spTree>
    <p:extLst>
      <p:ext uri="{BB962C8B-B14F-4D97-AF65-F5344CB8AC3E}">
        <p14:creationId xmlns:p14="http://schemas.microsoft.com/office/powerpoint/2010/main" val="1251863494"/>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BB941557-1793-4337-B452-6CC1841A429B}" type="datetimeFigureOut">
              <a:rPr lang="en-US" smtClean="0">
                <a:solidFill>
                  <a:srgbClr val="69676D">
                    <a:shade val="90000"/>
                  </a:srgbClr>
                </a:solidFill>
              </a:rPr>
              <a:pPr/>
              <a:t>6/14/2018</a:t>
            </a:fld>
            <a:endParaRPr lang="en-US">
              <a:solidFill>
                <a:srgbClr val="69676D">
                  <a:shade val="90000"/>
                </a:srgbClr>
              </a:solidFill>
            </a:endParaRPr>
          </a:p>
        </p:txBody>
      </p:sp>
      <p:sp>
        <p:nvSpPr>
          <p:cNvPr id="6" name="Footer Placeholder 5"/>
          <p:cNvSpPr>
            <a:spLocks noGrp="1"/>
          </p:cNvSpPr>
          <p:nvPr>
            <p:ph type="ftr" sz="quarter" idx="11"/>
          </p:nvPr>
        </p:nvSpPr>
        <p:spPr/>
        <p:txBody>
          <a:bodyPr/>
          <a:lstStyle/>
          <a:p>
            <a:endParaRPr lang="en-US">
              <a:solidFill>
                <a:srgbClr val="69676D">
                  <a:shade val="90000"/>
                </a:srgbClr>
              </a:solidFill>
            </a:endParaRPr>
          </a:p>
        </p:txBody>
      </p:sp>
      <p:sp>
        <p:nvSpPr>
          <p:cNvPr id="7" name="Slide Number Placeholder 6"/>
          <p:cNvSpPr>
            <a:spLocks noGrp="1"/>
          </p:cNvSpPr>
          <p:nvPr>
            <p:ph type="sldNum" sz="quarter" idx="12"/>
          </p:nvPr>
        </p:nvSpPr>
        <p:spPr/>
        <p:txBody>
          <a:bodyPr/>
          <a:lstStyle/>
          <a:p>
            <a:fld id="{3DD6F79A-3251-4425-8816-4CFE98009CDD}" type="slidenum">
              <a:rPr lang="en-US" smtClean="0">
                <a:solidFill>
                  <a:srgbClr val="69676D">
                    <a:shade val="90000"/>
                  </a:srgbClr>
                </a:solidFill>
              </a:rPr>
              <a:pPr/>
              <a:t>‹#›</a:t>
            </a:fld>
            <a:endParaRPr lang="en-US">
              <a:solidFill>
                <a:srgbClr val="69676D">
                  <a:shade val="90000"/>
                </a:srgbClr>
              </a:solidFill>
            </a:endParaRPr>
          </a:p>
        </p:txBody>
      </p:sp>
    </p:spTree>
    <p:extLst>
      <p:ext uri="{BB962C8B-B14F-4D97-AF65-F5344CB8AC3E}">
        <p14:creationId xmlns:p14="http://schemas.microsoft.com/office/powerpoint/2010/main" val="3499332268"/>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en-US">
              <a:solidFill>
                <a:prstClr val="white"/>
              </a:solidFill>
            </a:endParaRPr>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en-US">
              <a:solidFill>
                <a:prstClr val="white"/>
              </a:solidFill>
            </a:endParaRPr>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BB941557-1793-4337-B452-6CC1841A429B}" type="datetimeFigureOut">
              <a:rPr lang="en-US" smtClean="0">
                <a:solidFill>
                  <a:srgbClr val="69676D">
                    <a:shade val="90000"/>
                  </a:srgbClr>
                </a:solidFill>
              </a:rPr>
              <a:pPr/>
              <a:t>6/14/2018</a:t>
            </a:fld>
            <a:endParaRPr lang="en-US">
              <a:solidFill>
                <a:srgbClr val="69676D">
                  <a:shade val="90000"/>
                </a:srgbClr>
              </a:solidFill>
            </a:endParaRPr>
          </a:p>
        </p:txBody>
      </p:sp>
      <p:sp>
        <p:nvSpPr>
          <p:cNvPr id="6" name="Footer Placeholder 5"/>
          <p:cNvSpPr>
            <a:spLocks noGrp="1"/>
          </p:cNvSpPr>
          <p:nvPr>
            <p:ph type="ftr" sz="quarter" idx="11"/>
          </p:nvPr>
        </p:nvSpPr>
        <p:spPr/>
        <p:txBody>
          <a:bodyPr/>
          <a:lstStyle/>
          <a:p>
            <a:endParaRPr lang="en-US">
              <a:solidFill>
                <a:srgbClr val="69676D">
                  <a:shade val="90000"/>
                </a:srgbClr>
              </a:solidFill>
            </a:endParaRPr>
          </a:p>
        </p:txBody>
      </p:sp>
      <p:sp>
        <p:nvSpPr>
          <p:cNvPr id="7" name="Slide Number Placeholder 6"/>
          <p:cNvSpPr>
            <a:spLocks noGrp="1"/>
          </p:cNvSpPr>
          <p:nvPr>
            <p:ph type="sldNum" sz="quarter" idx="12"/>
          </p:nvPr>
        </p:nvSpPr>
        <p:spPr>
          <a:xfrm>
            <a:off x="8077200" y="6356350"/>
            <a:ext cx="609600" cy="365125"/>
          </a:xfrm>
        </p:spPr>
        <p:txBody>
          <a:bodyPr/>
          <a:lstStyle/>
          <a:p>
            <a:fld id="{3DD6F79A-3251-4425-8816-4CFE98009CDD}" type="slidenum">
              <a:rPr lang="en-US" smtClean="0">
                <a:solidFill>
                  <a:srgbClr val="69676D">
                    <a:shade val="90000"/>
                  </a:srgbClr>
                </a:solidFill>
              </a:rPr>
              <a:pPr/>
              <a:t>‹#›</a:t>
            </a:fld>
            <a:endParaRPr lang="en-US">
              <a:solidFill>
                <a:srgbClr val="69676D">
                  <a:shade val="90000"/>
                </a:srgbClr>
              </a:solidFill>
            </a:endParaRPr>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fontAlgn="auto">
              <a:spcBef>
                <a:spcPts val="0"/>
              </a:spcBef>
              <a:spcAft>
                <a:spcPts val="0"/>
              </a:spcAft>
            </a:pPr>
            <a:endParaRPr lang="en-US">
              <a:solidFill>
                <a:prstClr val="black"/>
              </a:solidFill>
              <a:latin typeface="Constanti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fontAlgn="auto">
              <a:spcBef>
                <a:spcPts val="0"/>
              </a:spcBef>
              <a:spcAft>
                <a:spcPts val="0"/>
              </a:spcAft>
            </a:pPr>
            <a:endParaRPr lang="en-US">
              <a:solidFill>
                <a:prstClr val="black"/>
              </a:solidFill>
              <a:latin typeface="Constantia"/>
              <a:cs typeface="+mn-cs"/>
            </a:endParaRPr>
          </a:p>
        </p:txBody>
      </p:sp>
    </p:spTree>
    <p:extLst>
      <p:ext uri="{BB962C8B-B14F-4D97-AF65-F5344CB8AC3E}">
        <p14:creationId xmlns:p14="http://schemas.microsoft.com/office/powerpoint/2010/main" val="3963207844"/>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BB941557-1793-4337-B452-6CC1841A429B}" type="datetimeFigureOut">
              <a:rPr lang="en-US" smtClean="0">
                <a:solidFill>
                  <a:srgbClr val="69676D">
                    <a:shade val="90000"/>
                  </a:srgbClr>
                </a:solidFill>
              </a:rPr>
              <a:pPr/>
              <a:t>6/14/2018</a:t>
            </a:fld>
            <a:endParaRPr lang="en-US">
              <a:solidFill>
                <a:srgbClr val="69676D">
                  <a:shade val="90000"/>
                </a:srgbClr>
              </a:solidFill>
            </a:endParaRPr>
          </a:p>
        </p:txBody>
      </p:sp>
      <p:sp>
        <p:nvSpPr>
          <p:cNvPr id="5" name="Footer Placeholder 4"/>
          <p:cNvSpPr>
            <a:spLocks noGrp="1"/>
          </p:cNvSpPr>
          <p:nvPr>
            <p:ph type="ftr" sz="quarter" idx="11"/>
          </p:nvPr>
        </p:nvSpPr>
        <p:spPr/>
        <p:txBody>
          <a:bodyPr/>
          <a:lstStyle/>
          <a:p>
            <a:endParaRPr lang="en-US">
              <a:solidFill>
                <a:srgbClr val="69676D">
                  <a:shade val="90000"/>
                </a:srgbClr>
              </a:solidFill>
            </a:endParaRPr>
          </a:p>
        </p:txBody>
      </p:sp>
      <p:sp>
        <p:nvSpPr>
          <p:cNvPr id="6" name="Slide Number Placeholder 5"/>
          <p:cNvSpPr>
            <a:spLocks noGrp="1"/>
          </p:cNvSpPr>
          <p:nvPr>
            <p:ph type="sldNum" sz="quarter" idx="12"/>
          </p:nvPr>
        </p:nvSpPr>
        <p:spPr/>
        <p:txBody>
          <a:bodyPr/>
          <a:lstStyle/>
          <a:p>
            <a:fld id="{3DD6F79A-3251-4425-8816-4CFE98009CDD}" type="slidenum">
              <a:rPr lang="en-US" smtClean="0">
                <a:solidFill>
                  <a:srgbClr val="69676D">
                    <a:shade val="90000"/>
                  </a:srgbClr>
                </a:solidFill>
              </a:rPr>
              <a:pPr/>
              <a:t>‹#›</a:t>
            </a:fld>
            <a:endParaRPr lang="en-US">
              <a:solidFill>
                <a:srgbClr val="69676D">
                  <a:shade val="90000"/>
                </a:srgbClr>
              </a:solidFill>
            </a:endParaRPr>
          </a:p>
        </p:txBody>
      </p:sp>
    </p:spTree>
    <p:extLst>
      <p:ext uri="{BB962C8B-B14F-4D97-AF65-F5344CB8AC3E}">
        <p14:creationId xmlns:p14="http://schemas.microsoft.com/office/powerpoint/2010/main" val="3419403488"/>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BB941557-1793-4337-B452-6CC1841A429B}" type="datetimeFigureOut">
              <a:rPr lang="en-US" smtClean="0">
                <a:solidFill>
                  <a:srgbClr val="69676D">
                    <a:shade val="90000"/>
                  </a:srgbClr>
                </a:solidFill>
              </a:rPr>
              <a:pPr/>
              <a:t>6/14/2018</a:t>
            </a:fld>
            <a:endParaRPr lang="en-US">
              <a:solidFill>
                <a:srgbClr val="69676D">
                  <a:shade val="90000"/>
                </a:srgbClr>
              </a:solidFill>
            </a:endParaRPr>
          </a:p>
        </p:txBody>
      </p:sp>
      <p:sp>
        <p:nvSpPr>
          <p:cNvPr id="5" name="Footer Placeholder 4"/>
          <p:cNvSpPr>
            <a:spLocks noGrp="1"/>
          </p:cNvSpPr>
          <p:nvPr>
            <p:ph type="ftr" sz="quarter" idx="11"/>
          </p:nvPr>
        </p:nvSpPr>
        <p:spPr/>
        <p:txBody>
          <a:bodyPr/>
          <a:lstStyle/>
          <a:p>
            <a:endParaRPr lang="en-US">
              <a:solidFill>
                <a:srgbClr val="69676D">
                  <a:shade val="90000"/>
                </a:srgbClr>
              </a:solidFill>
            </a:endParaRPr>
          </a:p>
        </p:txBody>
      </p:sp>
      <p:sp>
        <p:nvSpPr>
          <p:cNvPr id="6" name="Slide Number Placeholder 5"/>
          <p:cNvSpPr>
            <a:spLocks noGrp="1"/>
          </p:cNvSpPr>
          <p:nvPr>
            <p:ph type="sldNum" sz="quarter" idx="12"/>
          </p:nvPr>
        </p:nvSpPr>
        <p:spPr/>
        <p:txBody>
          <a:bodyPr/>
          <a:lstStyle/>
          <a:p>
            <a:fld id="{3DD6F79A-3251-4425-8816-4CFE98009CDD}" type="slidenum">
              <a:rPr lang="en-US" smtClean="0">
                <a:solidFill>
                  <a:srgbClr val="69676D">
                    <a:shade val="90000"/>
                  </a:srgbClr>
                </a:solidFill>
              </a:rPr>
              <a:pPr/>
              <a:t>‹#›</a:t>
            </a:fld>
            <a:endParaRPr lang="en-US">
              <a:solidFill>
                <a:srgbClr val="69676D">
                  <a:shade val="90000"/>
                </a:srgbClr>
              </a:solidFill>
            </a:endParaRPr>
          </a:p>
        </p:txBody>
      </p:sp>
    </p:spTree>
    <p:extLst>
      <p:ext uri="{BB962C8B-B14F-4D97-AF65-F5344CB8AC3E}">
        <p14:creationId xmlns:p14="http://schemas.microsoft.com/office/powerpoint/2010/main" val="2481285182"/>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p:cSld name="1_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1371600"/>
            <a:ext cx="7772400" cy="2505075"/>
          </a:xfrm>
        </p:spPr>
        <p:txBody>
          <a:bodyPr anchor="ctr"/>
          <a:lstStyle>
            <a:lvl1pPr algn="ctr" defTabSz="914400" rtl="0" eaLnBrk="1" latinLnBrk="0" hangingPunct="1">
              <a:lnSpc>
                <a:spcPct val="100000"/>
              </a:lnSpc>
              <a:spcBef>
                <a:spcPct val="0"/>
              </a:spcBef>
              <a:buNone/>
              <a:defRPr lang="en-US" sz="4000" b="1" kern="1200" dirty="0" smtClean="0">
                <a:solidFill>
                  <a:schemeClr val="tx2"/>
                </a:solidFill>
                <a:effectLst/>
                <a:latin typeface="+mj-lt"/>
                <a:ea typeface="+mj-ea"/>
                <a:cs typeface="+mj-cs"/>
              </a:defRPr>
            </a:lvl1pPr>
          </a:lstStyle>
          <a:p>
            <a:r>
              <a:rPr lang="en-US" smtClean="0"/>
              <a:t>Click to edit Master title style</a:t>
            </a:r>
            <a:endParaRPr lang="en-US" dirty="0"/>
          </a:p>
        </p:txBody>
      </p:sp>
      <p:sp>
        <p:nvSpPr>
          <p:cNvPr id="4" name="Date Placeholder 3"/>
          <p:cNvSpPr>
            <a:spLocks noGrp="1"/>
          </p:cNvSpPr>
          <p:nvPr>
            <p:ph type="dt" sz="half" idx="10"/>
          </p:nvPr>
        </p:nvSpPr>
        <p:spPr/>
        <p:txBody>
          <a:bodyPr/>
          <a:lstStyle/>
          <a:p>
            <a:fld id="{BB941557-1793-4337-B452-6CC1841A429B}" type="datetimeFigureOut">
              <a:rPr lang="en-US" smtClean="0">
                <a:solidFill>
                  <a:srgbClr val="69676D">
                    <a:shade val="90000"/>
                  </a:srgbClr>
                </a:solidFill>
              </a:rPr>
              <a:pPr/>
              <a:t>6/14/2018</a:t>
            </a:fld>
            <a:endParaRPr lang="en-US">
              <a:solidFill>
                <a:srgbClr val="69676D">
                  <a:shade val="90000"/>
                </a:srgbClr>
              </a:solidFill>
            </a:endParaRPr>
          </a:p>
        </p:txBody>
      </p:sp>
      <p:sp>
        <p:nvSpPr>
          <p:cNvPr id="5" name="Footer Placeholder 4"/>
          <p:cNvSpPr>
            <a:spLocks noGrp="1"/>
          </p:cNvSpPr>
          <p:nvPr>
            <p:ph type="ftr" sz="quarter" idx="11"/>
          </p:nvPr>
        </p:nvSpPr>
        <p:spPr/>
        <p:txBody>
          <a:bodyPr/>
          <a:lstStyle/>
          <a:p>
            <a:endParaRPr lang="en-US">
              <a:solidFill>
                <a:srgbClr val="69676D">
                  <a:shade val="90000"/>
                </a:srgbClr>
              </a:solidFill>
            </a:endParaRPr>
          </a:p>
        </p:txBody>
      </p:sp>
      <p:sp>
        <p:nvSpPr>
          <p:cNvPr id="6" name="Slide Number Placeholder 5"/>
          <p:cNvSpPr>
            <a:spLocks noGrp="1"/>
          </p:cNvSpPr>
          <p:nvPr>
            <p:ph type="sldNum" sz="quarter" idx="12"/>
          </p:nvPr>
        </p:nvSpPr>
        <p:spPr/>
        <p:txBody>
          <a:bodyPr/>
          <a:lstStyle/>
          <a:p>
            <a:fld id="{3DD6F79A-3251-4425-8816-4CFE98009CDD}" type="slidenum">
              <a:rPr lang="en-US" smtClean="0">
                <a:solidFill>
                  <a:srgbClr val="69676D">
                    <a:shade val="90000"/>
                  </a:srgbClr>
                </a:solidFill>
              </a:rPr>
              <a:pPr/>
              <a:t>‹#›</a:t>
            </a:fld>
            <a:endParaRPr lang="en-US">
              <a:solidFill>
                <a:srgbClr val="69676D">
                  <a:shade val="90000"/>
                </a:srgbClr>
              </a:solidFill>
            </a:endParaRPr>
          </a:p>
        </p:txBody>
      </p:sp>
    </p:spTree>
    <p:extLst>
      <p:ext uri="{BB962C8B-B14F-4D97-AF65-F5344CB8AC3E}">
        <p14:creationId xmlns:p14="http://schemas.microsoft.com/office/powerpoint/2010/main" val="2442742534"/>
      </p:ext>
    </p:extLst>
  </p:cSld>
  <p:clrMapOvr>
    <a:masterClrMapping/>
  </p:clrMapOvr>
  <p:timing>
    <p:tnLst>
      <p:par>
        <p:cTn id="1" dur="indefinite" restart="never" nodeType="tmRoot"/>
      </p:par>
    </p:tnLst>
  </p:timing>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p:cSld name="1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spcBef>
                <a:spcPts val="0"/>
              </a:spcBef>
              <a:spcAft>
                <a:spcPts val="1200"/>
              </a:spcAft>
              <a:defRPr sz="2800">
                <a:latin typeface="+mj-lt"/>
              </a:defRPr>
            </a:lvl1pPr>
            <a:lvl2pPr>
              <a:spcBef>
                <a:spcPts val="0"/>
              </a:spcBef>
              <a:spcAft>
                <a:spcPts val="1200"/>
              </a:spcAft>
              <a:defRPr sz="2400"/>
            </a:lvl2pPr>
            <a:lvl5pPr>
              <a:defRPr/>
            </a:lvl5pPr>
            <a:lvl6pPr>
              <a:defRPr/>
            </a:lvl6pPr>
            <a:lvl7pPr>
              <a:defRPr/>
            </a:lvl7pPr>
            <a:lvl8pPr>
              <a:defRPr/>
            </a:lvl8pPr>
            <a:lvl9pPr>
              <a:buFont typeface="Arial" pitchFamily="34" charset="0"/>
              <a:buChar char="•"/>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4" name="Date Placeholder 3"/>
          <p:cNvSpPr>
            <a:spLocks noGrp="1"/>
          </p:cNvSpPr>
          <p:nvPr>
            <p:ph type="dt" sz="half" idx="10"/>
          </p:nvPr>
        </p:nvSpPr>
        <p:spPr/>
        <p:txBody>
          <a:bodyPr/>
          <a:lstStyle/>
          <a:p>
            <a:fld id="{BB941557-1793-4337-B452-6CC1841A429B}" type="datetimeFigureOut">
              <a:rPr lang="en-US" smtClean="0">
                <a:solidFill>
                  <a:srgbClr val="69676D">
                    <a:shade val="90000"/>
                  </a:srgbClr>
                </a:solidFill>
              </a:rPr>
              <a:pPr/>
              <a:t>6/14/2018</a:t>
            </a:fld>
            <a:endParaRPr lang="en-US">
              <a:solidFill>
                <a:srgbClr val="69676D">
                  <a:shade val="90000"/>
                </a:srgbClr>
              </a:solidFill>
            </a:endParaRPr>
          </a:p>
        </p:txBody>
      </p:sp>
      <p:sp>
        <p:nvSpPr>
          <p:cNvPr id="5" name="Footer Placeholder 4"/>
          <p:cNvSpPr>
            <a:spLocks noGrp="1"/>
          </p:cNvSpPr>
          <p:nvPr>
            <p:ph type="ftr" sz="quarter" idx="11"/>
          </p:nvPr>
        </p:nvSpPr>
        <p:spPr/>
        <p:txBody>
          <a:bodyPr/>
          <a:lstStyle/>
          <a:p>
            <a:endParaRPr lang="en-US">
              <a:solidFill>
                <a:srgbClr val="69676D">
                  <a:shade val="90000"/>
                </a:srgbClr>
              </a:solidFill>
            </a:endParaRPr>
          </a:p>
        </p:txBody>
      </p:sp>
      <p:sp>
        <p:nvSpPr>
          <p:cNvPr id="6" name="Slide Number Placeholder 5"/>
          <p:cNvSpPr>
            <a:spLocks noGrp="1"/>
          </p:cNvSpPr>
          <p:nvPr>
            <p:ph type="sldNum" sz="quarter" idx="12"/>
          </p:nvPr>
        </p:nvSpPr>
        <p:spPr/>
        <p:txBody>
          <a:bodyPr/>
          <a:lstStyle/>
          <a:p>
            <a:fld id="{3DD6F79A-3251-4425-8816-4CFE98009CDD}" type="slidenum">
              <a:rPr lang="en-US" smtClean="0">
                <a:solidFill>
                  <a:srgbClr val="69676D">
                    <a:shade val="90000"/>
                  </a:srgbClr>
                </a:solidFill>
              </a:rPr>
              <a:pPr/>
              <a:t>‹#›</a:t>
            </a:fld>
            <a:endParaRPr lang="en-US">
              <a:solidFill>
                <a:srgbClr val="69676D">
                  <a:shade val="90000"/>
                </a:srgbClr>
              </a:solidFill>
            </a:endParaRPr>
          </a:p>
        </p:txBody>
      </p:sp>
      <p:sp>
        <p:nvSpPr>
          <p:cNvPr id="7" name="Title 1"/>
          <p:cNvSpPr>
            <a:spLocks noGrp="1"/>
          </p:cNvSpPr>
          <p:nvPr>
            <p:ph type="title"/>
          </p:nvPr>
        </p:nvSpPr>
        <p:spPr>
          <a:xfrm>
            <a:off x="457200" y="0"/>
            <a:ext cx="8229600" cy="838200"/>
          </a:xfrm>
        </p:spPr>
        <p:txBody>
          <a:bodyPr anchor="t"/>
          <a:lstStyle>
            <a:lvl1pPr algn="l">
              <a:defRPr sz="3200">
                <a:latin typeface="+mj-lt"/>
              </a:defRPr>
            </a:lvl1pPr>
          </a:lstStyle>
          <a:p>
            <a:r>
              <a:rPr lang="en-US" smtClean="0"/>
              <a:t>Click to edit Master title style</a:t>
            </a:r>
            <a:endParaRPr lang="en-US" dirty="0"/>
          </a:p>
        </p:txBody>
      </p:sp>
    </p:spTree>
    <p:extLst>
      <p:ext uri="{BB962C8B-B14F-4D97-AF65-F5344CB8AC3E}">
        <p14:creationId xmlns:p14="http://schemas.microsoft.com/office/powerpoint/2010/main" val="4112334585"/>
      </p:ext>
    </p:extLst>
  </p:cSld>
  <p:clrMapOvr>
    <a:masterClrMapping/>
  </p:clrMapOvr>
  <p:timing>
    <p:tnLst>
      <p:par>
        <p:cTn id="1" dur="indefinite" restart="never" nodeType="tmRoot"/>
      </p:par>
    </p:tnLst>
  </p:timing>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p:cSld name="1_Two Content">
    <p:spTree>
      <p:nvGrpSpPr>
        <p:cNvPr id="1" name=""/>
        <p:cNvGrpSpPr/>
        <p:nvPr/>
      </p:nvGrpSpPr>
      <p:grpSpPr>
        <a:xfrm>
          <a:off x="0" y="0"/>
          <a:ext cx="0" cy="0"/>
          <a:chOff x="0" y="0"/>
          <a:chExt cx="0" cy="0"/>
        </a:xfrm>
      </p:grpSpPr>
      <p:sp>
        <p:nvSpPr>
          <p:cNvPr id="4" name="Content Placeholder 3"/>
          <p:cNvSpPr>
            <a:spLocks noGrp="1"/>
          </p:cNvSpPr>
          <p:nvPr>
            <p:ph sz="half" idx="2"/>
          </p:nvPr>
        </p:nvSpPr>
        <p:spPr>
          <a:xfrm>
            <a:off x="4648200" y="1600200"/>
            <a:ext cx="4038600" cy="4525963"/>
          </a:xfrm>
        </p:spPr>
        <p:txBody>
          <a:bodyPr/>
          <a:lstStyle>
            <a:lvl1pPr>
              <a:defRPr sz="2400"/>
            </a:lvl1pPr>
            <a:lvl2pPr>
              <a:defRPr sz="16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5" name="Date Placeholder 4"/>
          <p:cNvSpPr>
            <a:spLocks noGrp="1"/>
          </p:cNvSpPr>
          <p:nvPr>
            <p:ph type="dt" sz="half" idx="10"/>
          </p:nvPr>
        </p:nvSpPr>
        <p:spPr/>
        <p:txBody>
          <a:bodyPr/>
          <a:lstStyle/>
          <a:p>
            <a:fld id="{BB941557-1793-4337-B452-6CC1841A429B}" type="datetimeFigureOut">
              <a:rPr lang="en-US" smtClean="0">
                <a:solidFill>
                  <a:srgbClr val="69676D">
                    <a:shade val="90000"/>
                  </a:srgbClr>
                </a:solidFill>
              </a:rPr>
              <a:pPr/>
              <a:t>6/14/2018</a:t>
            </a:fld>
            <a:endParaRPr lang="en-US">
              <a:solidFill>
                <a:srgbClr val="69676D">
                  <a:shade val="90000"/>
                </a:srgbClr>
              </a:solidFill>
            </a:endParaRPr>
          </a:p>
        </p:txBody>
      </p:sp>
      <p:sp>
        <p:nvSpPr>
          <p:cNvPr id="6" name="Footer Placeholder 5"/>
          <p:cNvSpPr>
            <a:spLocks noGrp="1"/>
          </p:cNvSpPr>
          <p:nvPr>
            <p:ph type="ftr" sz="quarter" idx="11"/>
          </p:nvPr>
        </p:nvSpPr>
        <p:spPr/>
        <p:txBody>
          <a:bodyPr/>
          <a:lstStyle/>
          <a:p>
            <a:endParaRPr lang="en-US">
              <a:solidFill>
                <a:srgbClr val="69676D">
                  <a:shade val="90000"/>
                </a:srgbClr>
              </a:solidFill>
            </a:endParaRPr>
          </a:p>
        </p:txBody>
      </p:sp>
      <p:sp>
        <p:nvSpPr>
          <p:cNvPr id="7" name="Slide Number Placeholder 6"/>
          <p:cNvSpPr>
            <a:spLocks noGrp="1"/>
          </p:cNvSpPr>
          <p:nvPr>
            <p:ph type="sldNum" sz="quarter" idx="12"/>
          </p:nvPr>
        </p:nvSpPr>
        <p:spPr/>
        <p:txBody>
          <a:bodyPr/>
          <a:lstStyle/>
          <a:p>
            <a:fld id="{3DD6F79A-3251-4425-8816-4CFE98009CDD}" type="slidenum">
              <a:rPr lang="en-US" smtClean="0">
                <a:solidFill>
                  <a:srgbClr val="69676D">
                    <a:shade val="90000"/>
                  </a:srgbClr>
                </a:solidFill>
              </a:rPr>
              <a:pPr/>
              <a:t>‹#›</a:t>
            </a:fld>
            <a:endParaRPr lang="en-US">
              <a:solidFill>
                <a:srgbClr val="69676D">
                  <a:shade val="90000"/>
                </a:srgbClr>
              </a:solidFill>
            </a:endParaRPr>
          </a:p>
        </p:txBody>
      </p:sp>
      <p:sp>
        <p:nvSpPr>
          <p:cNvPr id="9" name="Content Placeholder 8"/>
          <p:cNvSpPr>
            <a:spLocks noGrp="1"/>
          </p:cNvSpPr>
          <p:nvPr>
            <p:ph sz="quarter" idx="13"/>
          </p:nvPr>
        </p:nvSpPr>
        <p:spPr>
          <a:xfrm>
            <a:off x="365760" y="1600200"/>
            <a:ext cx="4041648" cy="4526280"/>
          </a:xfrm>
        </p:spPr>
        <p:txBody>
          <a:bodyPr/>
          <a:lstStyle>
            <a:lvl1pPr>
              <a:lnSpc>
                <a:spcPct val="100000"/>
              </a:lnSpc>
              <a:spcBef>
                <a:spcPts val="0"/>
              </a:spcBef>
              <a:spcAft>
                <a:spcPts val="1200"/>
              </a:spcAft>
              <a:defRPr sz="2800"/>
            </a:lvl1pPr>
            <a:lvl2pPr>
              <a:spcBef>
                <a:spcPts val="0"/>
              </a:spcBef>
              <a:spcAft>
                <a:spcPts val="1200"/>
              </a:spcAft>
              <a:defRPr sz="2400"/>
            </a:lvl2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8" name="Title 1"/>
          <p:cNvSpPr>
            <a:spLocks noGrp="1"/>
          </p:cNvSpPr>
          <p:nvPr>
            <p:ph type="title"/>
          </p:nvPr>
        </p:nvSpPr>
        <p:spPr>
          <a:xfrm>
            <a:off x="457200" y="0"/>
            <a:ext cx="8229600" cy="838200"/>
          </a:xfrm>
        </p:spPr>
        <p:txBody>
          <a:bodyPr anchor="t"/>
          <a:lstStyle>
            <a:lvl1pPr algn="l">
              <a:defRPr sz="3200">
                <a:latin typeface="+mj-lt"/>
              </a:defRPr>
            </a:lvl1pPr>
          </a:lstStyle>
          <a:p>
            <a:r>
              <a:rPr lang="en-US" smtClean="0"/>
              <a:t>Click to edit Master title style</a:t>
            </a:r>
            <a:endParaRPr lang="en-US" dirty="0"/>
          </a:p>
        </p:txBody>
      </p:sp>
    </p:spTree>
    <p:extLst>
      <p:ext uri="{BB962C8B-B14F-4D97-AF65-F5344CB8AC3E}">
        <p14:creationId xmlns:p14="http://schemas.microsoft.com/office/powerpoint/2010/main" val="3621160097"/>
      </p:ext>
    </p:extLst>
  </p:cSld>
  <p:clrMapOvr>
    <a:masterClrMapping/>
  </p:clrMapOvr>
  <p:timing>
    <p:tnLst>
      <p:par>
        <p:cTn id="1" dur="indefinite" restart="never" nodeType="tmRoot"/>
      </p:par>
    </p:tnLst>
  </p:timing>
</p:sldLayout>
</file>

<file path=ppt/slideLayouts/slideLayout6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30250" y="1905000"/>
            <a:ext cx="7681913" cy="1523495"/>
          </a:xfrm>
        </p:spPr>
        <p:txBody>
          <a:bodyPr>
            <a:noAutofit/>
          </a:bodyPr>
          <a:lstStyle>
            <a:lvl1pPr>
              <a:lnSpc>
                <a:spcPct val="90000"/>
              </a:lnSpc>
              <a:defRPr sz="5400">
                <a:latin typeface="+mj-lt"/>
              </a:defRPr>
            </a:lvl1pPr>
          </a:lstStyle>
          <a:p>
            <a:r>
              <a:rPr lang="en-US" smtClean="0"/>
              <a:t>Click to edit Master title style</a:t>
            </a:r>
            <a:endParaRPr lang="en-US" dirty="0"/>
          </a:p>
        </p:txBody>
      </p:sp>
      <p:sp>
        <p:nvSpPr>
          <p:cNvPr id="3" name="Subtitle 2"/>
          <p:cNvSpPr>
            <a:spLocks noGrp="1"/>
          </p:cNvSpPr>
          <p:nvPr>
            <p:ph type="subTitle" idx="1"/>
          </p:nvPr>
        </p:nvSpPr>
        <p:spPr>
          <a:xfrm>
            <a:off x="730249" y="4344988"/>
            <a:ext cx="7681913" cy="461665"/>
          </a:xfrm>
        </p:spPr>
        <p:txBody>
          <a:bodyPr>
            <a:noAutofit/>
          </a:bodyPr>
          <a:lstStyle>
            <a:lvl1pPr marL="0" indent="0" algn="l">
              <a:lnSpc>
                <a:spcPct val="90000"/>
              </a:lnSpc>
              <a:spcBef>
                <a:spcPts val="0"/>
              </a:spcBef>
              <a:buNone/>
              <a:defRPr>
                <a:solidFill>
                  <a:schemeClr val="tx1"/>
                </a:soli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Tree>
    <p:extLst>
      <p:ext uri="{BB962C8B-B14F-4D97-AF65-F5344CB8AC3E}">
        <p14:creationId xmlns:p14="http://schemas.microsoft.com/office/powerpoint/2010/main" val="4106357334"/>
      </p:ext>
    </p:extLst>
  </p:cSld>
  <p:clrMapOvr>
    <a:masterClrMapping/>
  </p:clrMapOvr>
  <p:transition>
    <p:fade/>
  </p:transition>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1_Demo, Video etc. &quot;special&quot; slides">
    <p:spTree>
      <p:nvGrpSpPr>
        <p:cNvPr id="1" name=""/>
        <p:cNvGrpSpPr/>
        <p:nvPr/>
      </p:nvGrpSpPr>
      <p:grpSpPr>
        <a:xfrm>
          <a:off x="0" y="0"/>
          <a:ext cx="0" cy="0"/>
          <a:chOff x="0" y="0"/>
          <a:chExt cx="0" cy="0"/>
        </a:xfrm>
      </p:grpSpPr>
      <p:sp>
        <p:nvSpPr>
          <p:cNvPr id="2" name="Title 1"/>
          <p:cNvSpPr>
            <a:spLocks noGrp="1"/>
          </p:cNvSpPr>
          <p:nvPr>
            <p:ph type="ctrTitle"/>
          </p:nvPr>
        </p:nvSpPr>
        <p:spPr>
          <a:xfrm>
            <a:off x="1369219" y="649805"/>
            <a:ext cx="7043208" cy="1523494"/>
          </a:xfrm>
        </p:spPr>
        <p:txBody>
          <a:bodyPr anchor="ctr" anchorCtr="0">
            <a:noAutofit/>
          </a:bodyPr>
          <a:lstStyle>
            <a:lvl1pPr>
              <a:lnSpc>
                <a:spcPct val="90000"/>
              </a:lnSpc>
              <a:defRPr sz="5400"/>
            </a:lvl1pPr>
          </a:lstStyle>
          <a:p>
            <a:r>
              <a:rPr lang="en-US" smtClean="0"/>
              <a:t>Click to edit Master title style</a:t>
            </a:r>
            <a:endParaRPr lang="en-US" dirty="0"/>
          </a:p>
        </p:txBody>
      </p:sp>
      <p:sp>
        <p:nvSpPr>
          <p:cNvPr id="3" name="Subtitle 2"/>
          <p:cNvSpPr>
            <a:spLocks noGrp="1"/>
          </p:cNvSpPr>
          <p:nvPr>
            <p:ph type="subTitle" idx="1"/>
          </p:nvPr>
        </p:nvSpPr>
        <p:spPr>
          <a:xfrm>
            <a:off x="1368955" y="4344988"/>
            <a:ext cx="7043208" cy="461665"/>
          </a:xfrm>
        </p:spPr>
        <p:txBody>
          <a:bodyPr>
            <a:noAutofit/>
          </a:bodyPr>
          <a:lstStyle>
            <a:lvl1pPr marL="0" indent="0" algn="l">
              <a:lnSpc>
                <a:spcPct val="90000"/>
              </a:lnSpc>
              <a:spcBef>
                <a:spcPts val="0"/>
              </a:spcBef>
              <a:buNone/>
              <a:defRPr>
                <a:solidFill>
                  <a:schemeClr val="tx1"/>
                </a:soli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7" name="Text Placeholder 6"/>
          <p:cNvSpPr>
            <a:spLocks noGrp="1"/>
          </p:cNvSpPr>
          <p:nvPr>
            <p:ph type="body" sz="quarter" idx="10" hasCustomPrompt="1"/>
          </p:nvPr>
        </p:nvSpPr>
        <p:spPr>
          <a:xfrm>
            <a:off x="722049" y="2355850"/>
            <a:ext cx="7690114" cy="1384994"/>
          </a:xfrm>
        </p:spPr>
        <p:txBody>
          <a:bodyPr anchor="t" anchorCtr="0">
            <a:noAutofit/>
            <a:scene3d>
              <a:camera prst="orthographicFront"/>
              <a:lightRig rig="flat" dir="t"/>
            </a:scene3d>
            <a:sp3d extrusionH="88900" contourW="2540">
              <a:bevelT w="38100" h="31750"/>
              <a:contourClr>
                <a:srgbClr val="F4A234"/>
              </a:contourClr>
            </a:sp3d>
          </a:bodyPr>
          <a:lstStyle>
            <a:lvl1pPr marL="0" indent="0" algn="l">
              <a:buFont typeface="Arial" pitchFamily="34" charset="0"/>
              <a:buNone/>
              <a:defRPr kumimoji="0" lang="en-US" sz="10000" b="1" i="1" u="none" strike="noStrike" kern="1200" cap="none" spc="-642" normalizeH="0" baseline="0" noProof="0" dirty="0" smtClean="0">
                <a:ln w="11430"/>
                <a:gradFill>
                  <a:gsLst>
                    <a:gs pos="0">
                      <a:srgbClr val="0066FF"/>
                    </a:gs>
                    <a:gs pos="28000">
                      <a:srgbClr val="2E59B0"/>
                    </a:gs>
                    <a:gs pos="62000">
                      <a:srgbClr val="2B395F"/>
                    </a:gs>
                    <a:gs pos="88000">
                      <a:srgbClr val="000000"/>
                    </a:gs>
                  </a:gsLst>
                  <a:lin ang="5400000"/>
                </a:gradFill>
                <a:effectLst>
                  <a:outerShdw blurRad="50800" dist="39000" dir="5460000" algn="tl">
                    <a:srgbClr val="000000">
                      <a:alpha val="38000"/>
                    </a:srgbClr>
                  </a:outerShdw>
                </a:effectLst>
                <a:uLnTx/>
                <a:uFillTx/>
                <a:latin typeface="+mn-lt"/>
                <a:ea typeface="+mn-ea"/>
                <a:cs typeface="+mn-cs"/>
              </a:defRPr>
            </a:lvl1pPr>
          </a:lstStyle>
          <a:p>
            <a:pPr lvl="0"/>
            <a:r>
              <a:rPr lang="en-US" dirty="0" smtClean="0"/>
              <a:t>click to…</a:t>
            </a:r>
          </a:p>
        </p:txBody>
      </p:sp>
    </p:spTree>
    <p:extLst>
      <p:ext uri="{BB962C8B-B14F-4D97-AF65-F5344CB8AC3E}">
        <p14:creationId xmlns:p14="http://schemas.microsoft.com/office/powerpoint/2010/main" val="15500875"/>
      </p:ext>
    </p:extLst>
  </p:cSld>
  <p:clrMapOvr>
    <a:masterClrMapping/>
  </p:clrMapOvr>
  <p:transition>
    <p:fade/>
  </p:transition>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6" name="Text Placeholder 5"/>
          <p:cNvSpPr>
            <a:spLocks noGrp="1"/>
          </p:cNvSpPr>
          <p:nvPr>
            <p:ph type="body" sz="quarter" idx="10"/>
          </p:nvPr>
        </p:nvSpPr>
        <p:spPr>
          <a:xfrm>
            <a:off x="381000" y="1411552"/>
            <a:ext cx="8382000" cy="2210862"/>
          </a:xfrm>
        </p:spPr>
        <p:txBody>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415800766"/>
      </p:ext>
    </p:extLst>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sldNum" sz="quarter" idx="10"/>
          </p:nvPr>
        </p:nvSpPr>
        <p:spPr>
          <a:ln/>
        </p:spPr>
        <p:txBody>
          <a:bodyPr/>
          <a:lstStyle>
            <a:lvl1pPr>
              <a:defRPr/>
            </a:lvl1pPr>
          </a:lstStyle>
          <a:p>
            <a:pPr>
              <a:defRPr/>
            </a:pPr>
            <a:fld id="{AE28561C-9F34-421B-A7CC-930B4882C833}" type="slidenum">
              <a:rPr lang="en-US"/>
              <a:pPr>
                <a:defRPr/>
              </a:pPr>
              <a:t>‹#›</a:t>
            </a:fld>
            <a:endParaRPr lang="en-US"/>
          </a:p>
        </p:txBody>
      </p:sp>
    </p:spTree>
    <p:extLst>
      <p:ext uri="{BB962C8B-B14F-4D97-AF65-F5344CB8AC3E}">
        <p14:creationId xmlns:p14="http://schemas.microsoft.com/office/powerpoint/2010/main" val="2830138033"/>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381000" y="1412875"/>
            <a:ext cx="8382000" cy="2210862"/>
          </a:xfrm>
        </p:spPr>
        <p:txBody>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893828540"/>
      </p:ext>
    </p:extLst>
  </p:cSld>
  <p:clrMapOvr>
    <a:masterClrMapping/>
  </p:clrMapOvr>
  <p:transition>
    <p:fade/>
  </p:transition>
</p:sldLayout>
</file>

<file path=ppt/slideLayouts/slideLayout7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381000" y="1411553"/>
            <a:ext cx="4114800" cy="2129814"/>
          </a:xfrm>
        </p:spPr>
        <p:txBody>
          <a:bodyPr/>
          <a:lstStyle>
            <a:lvl1pPr marL="339976" indent="-339976">
              <a:lnSpc>
                <a:spcPct val="90000"/>
              </a:lnSpc>
              <a:defRPr sz="2800"/>
            </a:lvl1pPr>
            <a:lvl2pPr marL="673338" indent="-325424">
              <a:lnSpc>
                <a:spcPct val="90000"/>
              </a:lnSpc>
              <a:defRPr sz="2400"/>
            </a:lvl2pPr>
            <a:lvl3pPr marL="953785" indent="-288384">
              <a:lnSpc>
                <a:spcPct val="90000"/>
              </a:lnSpc>
              <a:defRPr sz="2000"/>
            </a:lvl3pPr>
            <a:lvl4pPr marL="1227618" indent="-273833">
              <a:lnSpc>
                <a:spcPct val="90000"/>
              </a:lnSpc>
              <a:defRPr sz="1800"/>
            </a:lvl4pPr>
            <a:lvl5pPr marL="1516002" indent="-280447">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411553"/>
            <a:ext cx="4114800" cy="2129814"/>
          </a:xfrm>
        </p:spPr>
        <p:txBody>
          <a:bodyPr/>
          <a:lstStyle>
            <a:lvl1pPr marL="347914" indent="-347914">
              <a:lnSpc>
                <a:spcPct val="90000"/>
              </a:lnSpc>
              <a:defRPr sz="2800"/>
            </a:lvl1pPr>
            <a:lvl2pPr marL="673338" indent="-339976">
              <a:lnSpc>
                <a:spcPct val="90000"/>
              </a:lnSpc>
              <a:defRPr sz="2400"/>
            </a:lvl2pPr>
            <a:lvl3pPr marL="961722" indent="-302936">
              <a:lnSpc>
                <a:spcPct val="90000"/>
              </a:lnSpc>
              <a:defRPr sz="2000"/>
            </a:lvl3pPr>
            <a:lvl4pPr marL="1227618" indent="-265896">
              <a:lnSpc>
                <a:spcPct val="90000"/>
              </a:lnSpc>
              <a:defRPr sz="1800"/>
            </a:lvl4pPr>
            <a:lvl5pPr marL="1516002" indent="-273833">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793254592"/>
      </p:ext>
    </p:extLst>
  </p:cSld>
  <p:clrMapOvr>
    <a:masterClrMapping/>
  </p:clrMapOvr>
  <p:transition>
    <p:fade/>
  </p:transition>
</p:sldLayout>
</file>

<file path=ppt/slideLayouts/slideLayout7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381000" y="1411553"/>
            <a:ext cx="4114800"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80999" y="2174875"/>
            <a:ext cx="4114800" cy="1537344"/>
          </a:xfrm>
        </p:spPr>
        <p:txBody>
          <a:bodyPr/>
          <a:lstStyle>
            <a:lvl1pPr marL="281770" indent="-281770">
              <a:defRPr sz="2300"/>
            </a:lvl1pPr>
            <a:lvl2pPr marL="562218" indent="-265896">
              <a:defRPr sz="2000"/>
            </a:lvl2pPr>
            <a:lvl3pPr marL="813562" indent="-243407">
              <a:defRPr sz="1800"/>
            </a:lvl3pPr>
            <a:lvl4pPr marL="1050354" indent="-228856">
              <a:defRPr sz="1700"/>
            </a:lvl4pPr>
            <a:lvl5pPr marL="1279210" indent="-206367">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981" y="1411553"/>
            <a:ext cx="4117019"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117974" cy="1537344"/>
          </a:xfrm>
        </p:spPr>
        <p:txBody>
          <a:bodyPr/>
          <a:lstStyle>
            <a:lvl1pPr marL="296321" indent="-296321">
              <a:defRPr sz="2300"/>
            </a:lvl1pPr>
            <a:lvl2pPr marL="570155" indent="-273833">
              <a:defRPr sz="2000"/>
            </a:lvl2pPr>
            <a:lvl3pPr marL="821499" indent="-244730">
              <a:defRPr sz="1800"/>
            </a:lvl3pPr>
            <a:lvl4pPr marL="1050354" indent="-236793">
              <a:defRPr sz="1700"/>
            </a:lvl4pPr>
            <a:lvl5pPr marL="1279210" indent="-220919">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160291606"/>
      </p:ext>
    </p:extLst>
  </p:cSld>
  <p:clrMapOvr>
    <a:masterClrMapping/>
  </p:clrMapOvr>
  <p:transition>
    <p:fade/>
  </p:transition>
</p:sldLayout>
</file>

<file path=ppt/slideLayouts/slideLayout7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Tree>
    <p:extLst>
      <p:ext uri="{BB962C8B-B14F-4D97-AF65-F5344CB8AC3E}">
        <p14:creationId xmlns:p14="http://schemas.microsoft.com/office/powerpoint/2010/main" val="4250423935"/>
      </p:ext>
    </p:extLst>
  </p:cSld>
  <p:clrMapOvr>
    <a:masterClrMapping/>
  </p:clrMapOvr>
  <p:transition>
    <p:fade/>
  </p:transition>
</p:sldLayout>
</file>

<file path=ppt/slideLayouts/slideLayout7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830532790"/>
      </p:ext>
    </p:extLst>
  </p:cSld>
  <p:clrMapOvr>
    <a:masterClrMapping/>
  </p:clrMapOvr>
  <p:transition>
    <p:fade/>
  </p:transition>
</p:sldLayout>
</file>

<file path=ppt/slideLayouts/slideLayout75.xml><?xml version="1.0" encoding="utf-8"?>
<p:sldLayout xmlns:a="http://schemas.openxmlformats.org/drawingml/2006/main" xmlns:r="http://schemas.openxmlformats.org/officeDocument/2006/relationships" xmlns:p="http://schemas.openxmlformats.org/presentationml/2006/main" type="blank" preserve="1">
  <p:cSld name="WALKIN - Prints in GRAYSCALE">
    <p:spTree>
      <p:nvGrpSpPr>
        <p:cNvPr id="1" name=""/>
        <p:cNvGrpSpPr/>
        <p:nvPr/>
      </p:nvGrpSpPr>
      <p:grpSpPr>
        <a:xfrm>
          <a:off x="0" y="0"/>
          <a:ext cx="0" cy="0"/>
          <a:chOff x="0" y="0"/>
          <a:chExt cx="0" cy="0"/>
        </a:xfrm>
      </p:grpSpPr>
    </p:spTree>
    <p:extLst>
      <p:ext uri="{BB962C8B-B14F-4D97-AF65-F5344CB8AC3E}">
        <p14:creationId xmlns:p14="http://schemas.microsoft.com/office/powerpoint/2010/main" val="1566503517"/>
      </p:ext>
    </p:extLst>
  </p:cSld>
  <p:clrMapOvr>
    <a:masterClrMapping/>
  </p:clrMapOvr>
  <p:transition>
    <p:fade/>
  </p:transition>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p:cSld name="2_Title and Content">
    <p:bg bwMode="black">
      <p:bgPr>
        <a:solidFill>
          <a:schemeClr val="tx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lvl1pPr>
              <a:defRPr>
                <a:solidFill>
                  <a:srgbClr val="FFFFFF"/>
                </a:solidFill>
              </a:defRPr>
            </a:lvl1p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381000" y="1411553"/>
            <a:ext cx="8382000" cy="2200602"/>
          </a:xfrm>
        </p:spPr>
        <p:txBody>
          <a:bodyPr/>
          <a:lstStyle>
            <a:lvl1pPr>
              <a:buClr>
                <a:srgbClr val="FFFFFF"/>
              </a:buClr>
              <a:buSzPct val="70000"/>
              <a:buFont typeface="Wingdings" pitchFamily="2" charset="2"/>
              <a:buChar char="l"/>
              <a:defRPr>
                <a:solidFill>
                  <a:srgbClr val="FFFFFF"/>
                </a:solidFill>
              </a:defRPr>
            </a:lvl1pPr>
            <a:lvl2pPr>
              <a:buClr>
                <a:srgbClr val="FFFFFF"/>
              </a:buClr>
              <a:buSzPct val="70000"/>
              <a:buFont typeface="Wingdings" pitchFamily="2" charset="2"/>
              <a:buChar char="l"/>
              <a:defRPr>
                <a:solidFill>
                  <a:srgbClr val="FFFFFF"/>
                </a:solidFill>
              </a:defRPr>
            </a:lvl2pPr>
            <a:lvl3pPr>
              <a:buClr>
                <a:srgbClr val="FFFFFF"/>
              </a:buClr>
              <a:buSzPct val="70000"/>
              <a:buFont typeface="Wingdings" pitchFamily="2" charset="2"/>
              <a:buChar char="l"/>
              <a:defRPr>
                <a:solidFill>
                  <a:srgbClr val="FFFFFF"/>
                </a:solidFill>
              </a:defRPr>
            </a:lvl3pPr>
            <a:lvl4pPr>
              <a:buClr>
                <a:srgbClr val="FFFFFF"/>
              </a:buClr>
              <a:buSzPct val="70000"/>
              <a:buFont typeface="Wingdings" pitchFamily="2" charset="2"/>
              <a:buChar char="l"/>
              <a:defRPr>
                <a:solidFill>
                  <a:srgbClr val="FFFFFF"/>
                </a:solidFill>
              </a:defRPr>
            </a:lvl4pPr>
            <a:lvl5pPr>
              <a:buClr>
                <a:srgbClr val="FFFFFF"/>
              </a:buClr>
              <a:buSzPct val="70000"/>
              <a:buFont typeface="Wingdings" pitchFamily="2" charset="2"/>
              <a:buChar char="l"/>
              <a:defRPr>
                <a:solidFill>
                  <a:srgbClr val="FFFFFF"/>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499487057"/>
      </p:ext>
    </p:extLst>
  </p:cSld>
  <p:clrMapOvr>
    <a:masterClrMapping/>
  </p:clrMapOvr>
  <p:transition>
    <p:fade/>
  </p:transition>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p:cSld name="3_Title and Content">
    <p:bg bwMode="black">
      <p:bgPr>
        <a:solidFill>
          <a:schemeClr val="tx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lvl1pPr>
              <a:defRPr>
                <a:solidFill>
                  <a:srgbClr val="FFFFFF"/>
                </a:solidFill>
              </a:defRPr>
            </a:lvl1p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381000" y="1411553"/>
            <a:ext cx="8382000" cy="2200602"/>
          </a:xfrm>
        </p:spPr>
        <p:txBody>
          <a:bodyPr/>
          <a:lstStyle>
            <a:lvl1pPr>
              <a:buClr>
                <a:srgbClr val="FFFFFF"/>
              </a:buClr>
              <a:buSzPct val="70000"/>
              <a:buFont typeface="Wingdings" pitchFamily="2" charset="2"/>
              <a:buChar char="l"/>
              <a:defRPr>
                <a:solidFill>
                  <a:srgbClr val="FFFFFF"/>
                </a:solidFill>
              </a:defRPr>
            </a:lvl1pPr>
            <a:lvl2pPr>
              <a:buClr>
                <a:srgbClr val="FFFFFF"/>
              </a:buClr>
              <a:buSzPct val="70000"/>
              <a:buFont typeface="Wingdings" pitchFamily="2" charset="2"/>
              <a:buChar char="l"/>
              <a:defRPr>
                <a:solidFill>
                  <a:srgbClr val="FFFFFF"/>
                </a:solidFill>
              </a:defRPr>
            </a:lvl2pPr>
            <a:lvl3pPr>
              <a:buClr>
                <a:srgbClr val="FFFFFF"/>
              </a:buClr>
              <a:buSzPct val="70000"/>
              <a:buFont typeface="Wingdings" pitchFamily="2" charset="2"/>
              <a:buChar char="l"/>
              <a:defRPr>
                <a:solidFill>
                  <a:srgbClr val="FFFFFF"/>
                </a:solidFill>
              </a:defRPr>
            </a:lvl3pPr>
            <a:lvl4pPr>
              <a:buClr>
                <a:srgbClr val="FFFFFF"/>
              </a:buClr>
              <a:buSzPct val="70000"/>
              <a:buFont typeface="Wingdings" pitchFamily="2" charset="2"/>
              <a:buChar char="l"/>
              <a:defRPr>
                <a:solidFill>
                  <a:srgbClr val="FFFFFF"/>
                </a:solidFill>
              </a:defRPr>
            </a:lvl4pPr>
            <a:lvl5pPr>
              <a:buClr>
                <a:srgbClr val="FFFFFF"/>
              </a:buClr>
              <a:buSzPct val="70000"/>
              <a:buFont typeface="Wingdings" pitchFamily="2" charset="2"/>
              <a:buChar char="l"/>
              <a:defRPr>
                <a:solidFill>
                  <a:srgbClr val="FFFFFF"/>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6"/>
          <p:cNvSpPr>
            <a:spLocks noGrp="1"/>
          </p:cNvSpPr>
          <p:nvPr>
            <p:ph type="body" sz="quarter" idx="11"/>
          </p:nvPr>
        </p:nvSpPr>
        <p:spPr>
          <a:xfrm>
            <a:off x="0" y="6238875"/>
            <a:ext cx="9144001" cy="619125"/>
          </a:xfrm>
          <a:solidFill>
            <a:srgbClr val="FFFF99"/>
          </a:solidFill>
        </p:spPr>
        <p:txBody>
          <a:bodyPr wrap="square" lIns="152394" tIns="76197" rIns="152394" bIns="76197" anchor="b" anchorCtr="0">
            <a:noAutofit/>
          </a:bodyPr>
          <a:lstStyle>
            <a:lvl1pPr algn="r">
              <a:buFont typeface="Arial" pitchFamily="34" charset="0"/>
              <a:buNone/>
              <a:defRPr>
                <a:solidFill>
                  <a:srgbClr val="000000"/>
                </a:solidFill>
                <a:effectLst/>
                <a:latin typeface="+mj-lt"/>
              </a:defRPr>
            </a:lvl1pPr>
          </a:lstStyle>
          <a:p>
            <a:pPr lvl="0"/>
            <a:r>
              <a:rPr lang="en-US" smtClean="0"/>
              <a:t>Click to edit Master text styles</a:t>
            </a:r>
          </a:p>
        </p:txBody>
      </p:sp>
    </p:spTree>
    <p:extLst>
      <p:ext uri="{BB962C8B-B14F-4D97-AF65-F5344CB8AC3E}">
        <p14:creationId xmlns:p14="http://schemas.microsoft.com/office/powerpoint/2010/main" val="279489869"/>
      </p:ext>
    </p:extLst>
  </p:cSld>
  <p:clrMapOvr>
    <a:masterClrMapping/>
  </p:clrMapOvr>
  <p:transition>
    <p:fade/>
  </p:transition>
</p:sldLayout>
</file>

<file path=ppt/slideLayouts/slideLayout78.xml><?xml version="1.0" encoding="utf-8"?>
<p:sldLayout xmlns:a="http://schemas.openxmlformats.org/drawingml/2006/main" xmlns:r="http://schemas.openxmlformats.org/officeDocument/2006/relationships" xmlns:p="http://schemas.openxmlformats.org/presentationml/2006/main" userDrawn="1">
  <p:cSld name="2_Demo, Video etc. &quot;special&quot; slides">
    <p:spTree>
      <p:nvGrpSpPr>
        <p:cNvPr id="1" name=""/>
        <p:cNvGrpSpPr/>
        <p:nvPr/>
      </p:nvGrpSpPr>
      <p:grpSpPr>
        <a:xfrm>
          <a:off x="0" y="0"/>
          <a:ext cx="0" cy="0"/>
          <a:chOff x="0" y="0"/>
          <a:chExt cx="0" cy="0"/>
        </a:xfrm>
      </p:grpSpPr>
      <p:sp>
        <p:nvSpPr>
          <p:cNvPr id="2" name="Title 1"/>
          <p:cNvSpPr>
            <a:spLocks noGrp="1"/>
          </p:cNvSpPr>
          <p:nvPr>
            <p:ph type="ctrTitle"/>
          </p:nvPr>
        </p:nvSpPr>
        <p:spPr>
          <a:xfrm>
            <a:off x="1369219" y="649805"/>
            <a:ext cx="7043208" cy="1523494"/>
          </a:xfrm>
        </p:spPr>
        <p:txBody>
          <a:bodyPr anchor="ctr" anchorCtr="0">
            <a:noAutofit/>
          </a:bodyPr>
          <a:lstStyle>
            <a:lvl1pPr>
              <a:lnSpc>
                <a:spcPct val="90000"/>
              </a:lnSpc>
              <a:defRPr sz="5400"/>
            </a:lvl1pPr>
          </a:lstStyle>
          <a:p>
            <a:r>
              <a:rPr lang="en-US" smtClean="0"/>
              <a:t>Click to edit Master title style</a:t>
            </a:r>
            <a:endParaRPr lang="en-US" dirty="0"/>
          </a:p>
        </p:txBody>
      </p:sp>
      <p:sp>
        <p:nvSpPr>
          <p:cNvPr id="3" name="Subtitle 2"/>
          <p:cNvSpPr>
            <a:spLocks noGrp="1"/>
          </p:cNvSpPr>
          <p:nvPr>
            <p:ph type="subTitle" idx="1"/>
          </p:nvPr>
        </p:nvSpPr>
        <p:spPr>
          <a:xfrm>
            <a:off x="1368955" y="4344988"/>
            <a:ext cx="7043208" cy="461665"/>
          </a:xfrm>
        </p:spPr>
        <p:txBody>
          <a:bodyPr>
            <a:noAutofit/>
          </a:bodyPr>
          <a:lstStyle>
            <a:lvl1pPr marL="0" indent="0" algn="l">
              <a:lnSpc>
                <a:spcPct val="90000"/>
              </a:lnSpc>
              <a:spcBef>
                <a:spcPts val="0"/>
              </a:spcBef>
              <a:buNone/>
              <a:defRPr>
                <a:solidFill>
                  <a:schemeClr val="tx1"/>
                </a:soli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7" name="Text Placeholder 6"/>
          <p:cNvSpPr>
            <a:spLocks noGrp="1"/>
          </p:cNvSpPr>
          <p:nvPr>
            <p:ph type="body" sz="quarter" idx="10" hasCustomPrompt="1"/>
          </p:nvPr>
        </p:nvSpPr>
        <p:spPr>
          <a:xfrm>
            <a:off x="722049" y="2355850"/>
            <a:ext cx="7690114" cy="1384994"/>
          </a:xfrm>
        </p:spPr>
        <p:txBody>
          <a:bodyPr anchor="t" anchorCtr="0">
            <a:noAutofit/>
            <a:scene3d>
              <a:camera prst="orthographicFront"/>
              <a:lightRig rig="flat" dir="t"/>
            </a:scene3d>
            <a:sp3d extrusionH="88900" contourW="2540">
              <a:bevelT w="38100" h="31750"/>
              <a:contourClr>
                <a:srgbClr val="F4A234"/>
              </a:contourClr>
            </a:sp3d>
          </a:bodyPr>
          <a:lstStyle>
            <a:lvl1pPr marL="0" indent="0" algn="l">
              <a:buFont typeface="Arial" pitchFamily="34" charset="0"/>
              <a:buNone/>
              <a:defRPr kumimoji="0" lang="en-US" sz="10000" b="1" i="1" u="none" strike="noStrike" kern="1200" cap="none" spc="-642" normalizeH="0" baseline="0" noProof="0" dirty="0" smtClean="0">
                <a:ln w="11430"/>
                <a:gradFill>
                  <a:gsLst>
                    <a:gs pos="0">
                      <a:srgbClr val="0066FF"/>
                    </a:gs>
                    <a:gs pos="28000">
                      <a:srgbClr val="2E59B0"/>
                    </a:gs>
                    <a:gs pos="62000">
                      <a:srgbClr val="2B395F"/>
                    </a:gs>
                    <a:gs pos="88000">
                      <a:srgbClr val="000000"/>
                    </a:gs>
                  </a:gsLst>
                  <a:lin ang="5400000"/>
                </a:gradFill>
                <a:effectLst>
                  <a:outerShdw blurRad="50800" dist="39000" dir="5460000" algn="tl">
                    <a:srgbClr val="000000">
                      <a:alpha val="38000"/>
                    </a:srgbClr>
                  </a:outerShdw>
                </a:effectLst>
                <a:uLnTx/>
                <a:uFillTx/>
                <a:latin typeface="+mn-lt"/>
                <a:ea typeface="+mn-ea"/>
                <a:cs typeface="+mn-cs"/>
              </a:defRPr>
            </a:lvl1pPr>
          </a:lstStyle>
          <a:p>
            <a:pPr lvl="0"/>
            <a:r>
              <a:rPr lang="en-US" dirty="0" smtClean="0"/>
              <a:t>click to…</a:t>
            </a:r>
          </a:p>
        </p:txBody>
      </p:sp>
    </p:spTree>
    <p:extLst>
      <p:ext uri="{BB962C8B-B14F-4D97-AF65-F5344CB8AC3E}">
        <p14:creationId xmlns:p14="http://schemas.microsoft.com/office/powerpoint/2010/main" val="1084245539"/>
      </p:ext>
    </p:extLst>
  </p:cSld>
  <p:clrMapOvr>
    <a:masterClrMapping/>
  </p:clrMapOvr>
  <p:transition>
    <p:fade/>
  </p:transition>
</p:sldLayout>
</file>

<file path=ppt/slideLayouts/slideLayout79.xml><?xml version="1.0" encoding="utf-8"?>
<p:sldLayout xmlns:a="http://schemas.openxmlformats.org/drawingml/2006/main" xmlns:r="http://schemas.openxmlformats.org/officeDocument/2006/relationships" xmlns:p="http://schemas.openxmlformats.org/presentationml/2006/main" showMasterSp="0" type="title" preserve="1">
  <p:cSld name="Module Title">
    <p:spTree>
      <p:nvGrpSpPr>
        <p:cNvPr id="1" name=""/>
        <p:cNvGrpSpPr/>
        <p:nvPr/>
      </p:nvGrpSpPr>
      <p:grpSpPr>
        <a:xfrm>
          <a:off x="0" y="0"/>
          <a:ext cx="0" cy="0"/>
          <a:chOff x="0" y="0"/>
          <a:chExt cx="0" cy="0"/>
        </a:xfrm>
      </p:grpSpPr>
      <p:sp>
        <p:nvSpPr>
          <p:cNvPr id="4" name="Rectangle 3"/>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a:defRPr/>
            </a:pPr>
            <a:endParaRPr lang="en-US"/>
          </a:p>
        </p:txBody>
      </p:sp>
      <p:sp useBgFill="1">
        <p:nvSpPr>
          <p:cNvPr id="5" name="Rounded Rectangle 4"/>
          <p:cNvSpPr/>
          <p:nvPr/>
        </p:nvSpPr>
        <p:spPr>
          <a:xfrm>
            <a:off x="65088" y="69850"/>
            <a:ext cx="9013825" cy="6691313"/>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a:defRPr/>
            </a:pPr>
            <a:endParaRPr lang="en-US"/>
          </a:p>
        </p:txBody>
      </p:sp>
      <p:sp>
        <p:nvSpPr>
          <p:cNvPr id="6" name="Rectangle 5"/>
          <p:cNvSpPr/>
          <p:nvPr/>
        </p:nvSpPr>
        <p:spPr>
          <a:xfrm>
            <a:off x="63500" y="1449388"/>
            <a:ext cx="9020175" cy="1527175"/>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7" name="Rectangle 6"/>
          <p:cNvSpPr/>
          <p:nvPr/>
        </p:nvSpPr>
        <p:spPr>
          <a:xfrm>
            <a:off x="63500" y="1397000"/>
            <a:ext cx="9020175" cy="120650"/>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10" name="Rectangle 9"/>
          <p:cNvSpPr/>
          <p:nvPr/>
        </p:nvSpPr>
        <p:spPr>
          <a:xfrm>
            <a:off x="63500" y="2976563"/>
            <a:ext cx="9020175" cy="111125"/>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pic>
        <p:nvPicPr>
          <p:cNvPr id="11" name="Picture 18"/>
          <p:cNvPicPr>
            <a:picLocks noChangeAspect="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485775" y="160338"/>
            <a:ext cx="846138" cy="1096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Subtitle 8"/>
          <p:cNvSpPr>
            <a:spLocks noGrp="1"/>
          </p:cNvSpPr>
          <p:nvPr>
            <p:ph type="subTitle" idx="1"/>
          </p:nvPr>
        </p:nvSpPr>
        <p:spPr>
          <a:xfrm>
            <a:off x="62931" y="3581400"/>
            <a:ext cx="9013372" cy="1219200"/>
          </a:xfrm>
        </p:spPr>
        <p:txBody>
          <a:bodyPr anchor="ctr">
            <a:normAutofit/>
          </a:bodyPr>
          <a:lstStyle>
            <a:lvl1pPr marL="0" indent="0" algn="ctr">
              <a:buNone/>
              <a:defRPr sz="4000">
                <a:solidFill>
                  <a:schemeClr val="tx2"/>
                </a:solidFill>
                <a:latin typeface="Malgun Gothic" pitchFamily="34" charset="-127"/>
                <a:ea typeface="Malgun Gothic" pitchFamily="34" charset="-127"/>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smtClean="0"/>
              <a:t>Click to edit Master subtitle style</a:t>
            </a:r>
            <a:endParaRPr lang="en-US" dirty="0"/>
          </a:p>
        </p:txBody>
      </p:sp>
      <p:sp>
        <p:nvSpPr>
          <p:cNvPr id="8" name="Title 7"/>
          <p:cNvSpPr>
            <a:spLocks noGrp="1"/>
          </p:cNvSpPr>
          <p:nvPr>
            <p:ph type="ctrTitle"/>
          </p:nvPr>
        </p:nvSpPr>
        <p:spPr>
          <a:xfrm>
            <a:off x="457200" y="1505930"/>
            <a:ext cx="8229600" cy="1470025"/>
          </a:xfrm>
        </p:spPr>
        <p:txBody>
          <a:bodyPr anchor="ctr">
            <a:normAutofit/>
          </a:bodyPr>
          <a:lstStyle>
            <a:lvl1pPr algn="ctr">
              <a:defRPr lang="en-US" sz="4000" b="0" dirty="0">
                <a:solidFill>
                  <a:srgbClr val="FFFFFF"/>
                </a:solidFill>
                <a:latin typeface="Malgun Gothic" pitchFamily="34" charset="-127"/>
                <a:ea typeface="Malgun Gothic" pitchFamily="34" charset="-127"/>
              </a:defRPr>
            </a:lvl1pPr>
          </a:lstStyle>
          <a:p>
            <a:r>
              <a:rPr lang="en-US" smtClean="0"/>
              <a:t>Click to edit Master title style</a:t>
            </a:r>
            <a:endParaRPr lang="en-US" dirty="0"/>
          </a:p>
        </p:txBody>
      </p:sp>
      <p:sp>
        <p:nvSpPr>
          <p:cNvPr id="13" name="Date Placeholder 27"/>
          <p:cNvSpPr>
            <a:spLocks noGrp="1"/>
          </p:cNvSpPr>
          <p:nvPr>
            <p:ph type="dt" sz="half" idx="10"/>
          </p:nvPr>
        </p:nvSpPr>
        <p:spPr/>
        <p:txBody>
          <a:bodyPr/>
          <a:lstStyle>
            <a:lvl1pPr>
              <a:defRPr/>
            </a:lvl1pPr>
          </a:lstStyle>
          <a:p>
            <a:pPr>
              <a:defRPr/>
            </a:pPr>
            <a:fld id="{B577C3E8-B156-42CB-98C8-E8F51839D2D1}" type="datetimeFigureOut">
              <a:rPr lang="en-US"/>
              <a:pPr>
                <a:defRPr/>
              </a:pPr>
              <a:t>6/14/2018</a:t>
            </a:fld>
            <a:endParaRPr lang="en-US"/>
          </a:p>
        </p:txBody>
      </p:sp>
      <p:sp>
        <p:nvSpPr>
          <p:cNvPr id="14" name="Footer Placeholder 16"/>
          <p:cNvSpPr>
            <a:spLocks noGrp="1"/>
          </p:cNvSpPr>
          <p:nvPr>
            <p:ph type="ftr" sz="quarter" idx="11"/>
          </p:nvPr>
        </p:nvSpPr>
        <p:spPr/>
        <p:txBody>
          <a:bodyPr/>
          <a:lstStyle>
            <a:lvl1pPr>
              <a:defRPr/>
            </a:lvl1pPr>
          </a:lstStyle>
          <a:p>
            <a:pPr>
              <a:defRPr/>
            </a:pPr>
            <a:endParaRPr lang="en-US"/>
          </a:p>
        </p:txBody>
      </p:sp>
      <p:sp>
        <p:nvSpPr>
          <p:cNvPr id="15" name="Slide Number Placeholder 28"/>
          <p:cNvSpPr>
            <a:spLocks noGrp="1"/>
          </p:cNvSpPr>
          <p:nvPr>
            <p:ph type="sldNum" sz="quarter" idx="12"/>
          </p:nvPr>
        </p:nvSpPr>
        <p:spPr/>
        <p:txBody>
          <a:bodyPr/>
          <a:lstStyle>
            <a:lvl1pPr>
              <a:defRPr sz="1100">
                <a:solidFill>
                  <a:schemeClr val="accent1">
                    <a:lumMod val="50000"/>
                  </a:schemeClr>
                </a:solidFill>
              </a:defRPr>
            </a:lvl1pPr>
          </a:lstStyle>
          <a:p>
            <a:pPr>
              <a:defRPr/>
            </a:pPr>
            <a:fld id="{4E9EE102-0183-435F-93A8-8158B09C86F6}" type="slidenum">
              <a:rPr lang="en-US"/>
              <a:pPr>
                <a:defRPr/>
              </a:pPr>
              <a:t>‹#›</a:t>
            </a:fld>
            <a:endParaRPr lang="en-US"/>
          </a:p>
        </p:txBody>
      </p:sp>
      <p:pic>
        <p:nvPicPr>
          <p:cNvPr id="17" name="Picture 16"/>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822716" y="152400"/>
            <a:ext cx="1100454" cy="1066800"/>
          </a:xfrm>
          <a:prstGeom prst="rect">
            <a:avLst/>
          </a:prstGeom>
        </p:spPr>
      </p:pic>
    </p:spTree>
    <p:extLst>
      <p:ext uri="{BB962C8B-B14F-4D97-AF65-F5344CB8AC3E}">
        <p14:creationId xmlns:p14="http://schemas.microsoft.com/office/powerpoint/2010/main" val="1834926152"/>
      </p:ext>
    </p:extLst>
  </p:cSld>
  <p:clrMapOvr>
    <a:masterClrMapping/>
  </p:clrMapOvr>
  <p:hf hdr="0" ftr="0" dt="0"/>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sldNum" sz="quarter" idx="10"/>
          </p:nvPr>
        </p:nvSpPr>
        <p:spPr>
          <a:ln/>
        </p:spPr>
        <p:txBody>
          <a:bodyPr/>
          <a:lstStyle>
            <a:lvl1pPr>
              <a:defRPr/>
            </a:lvl1pPr>
          </a:lstStyle>
          <a:p>
            <a:pPr>
              <a:defRPr/>
            </a:pPr>
            <a:fld id="{8D3BA457-1FD5-41E1-A194-4F22E9A5F31F}" type="slidenum">
              <a:rPr lang="en-US"/>
              <a:pPr>
                <a:defRPr/>
              </a:pPr>
              <a:t>‹#›</a:t>
            </a:fld>
            <a:endParaRPr lang="en-US"/>
          </a:p>
        </p:txBody>
      </p:sp>
    </p:spTree>
    <p:extLst>
      <p:ext uri="{BB962C8B-B14F-4D97-AF65-F5344CB8AC3E}">
        <p14:creationId xmlns:p14="http://schemas.microsoft.com/office/powerpoint/2010/main" val="4146414824"/>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8" name="Content Placeholder 7"/>
          <p:cNvSpPr>
            <a:spLocks noGrp="1"/>
          </p:cNvSpPr>
          <p:nvPr>
            <p:ph sz="quarter" idx="1"/>
          </p:nvPr>
        </p:nvSpPr>
        <p:spPr>
          <a:xfrm>
            <a:off x="533400" y="2133600"/>
            <a:ext cx="8153400" cy="3886200"/>
          </a:xfrm>
        </p:spPr>
        <p:txBody>
          <a:bodyPr/>
          <a:lstStyle>
            <a:lvl1pPr algn="just">
              <a:defRPr/>
            </a:lvl1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13"/>
          <p:cNvSpPr>
            <a:spLocks noGrp="1"/>
          </p:cNvSpPr>
          <p:nvPr>
            <p:ph type="dt" sz="half" idx="10"/>
          </p:nvPr>
        </p:nvSpPr>
        <p:spPr/>
        <p:txBody>
          <a:bodyPr/>
          <a:lstStyle>
            <a:lvl1pPr>
              <a:defRPr/>
            </a:lvl1pPr>
          </a:lstStyle>
          <a:p>
            <a:pPr>
              <a:defRPr/>
            </a:pPr>
            <a:fld id="{AE2A86B5-20D5-4CD1-A506-BB412CF41DA4}" type="datetimeFigureOut">
              <a:rPr lang="en-US"/>
              <a:pPr>
                <a:defRPr/>
              </a:pPr>
              <a:t>6/14/2018</a:t>
            </a:fld>
            <a:endParaRPr lang="en-US"/>
          </a:p>
        </p:txBody>
      </p:sp>
      <p:sp>
        <p:nvSpPr>
          <p:cNvPr id="5" name="Footer Placeholder 2"/>
          <p:cNvSpPr>
            <a:spLocks noGrp="1"/>
          </p:cNvSpPr>
          <p:nvPr>
            <p:ph type="ftr" sz="quarter" idx="11"/>
          </p:nvPr>
        </p:nvSpPr>
        <p:spPr/>
        <p:txBody>
          <a:bodyPr/>
          <a:lstStyle>
            <a:lvl1pPr>
              <a:defRPr/>
            </a:lvl1pPr>
          </a:lstStyle>
          <a:p>
            <a:pPr>
              <a:defRPr/>
            </a:pPr>
            <a:endParaRPr lang="en-US"/>
          </a:p>
        </p:txBody>
      </p:sp>
      <p:sp>
        <p:nvSpPr>
          <p:cNvPr id="6" name="Slide Number Placeholder 22"/>
          <p:cNvSpPr>
            <a:spLocks noGrp="1"/>
          </p:cNvSpPr>
          <p:nvPr>
            <p:ph type="sldNum" sz="quarter" idx="12"/>
          </p:nvPr>
        </p:nvSpPr>
        <p:spPr/>
        <p:txBody>
          <a:bodyPr/>
          <a:lstStyle>
            <a:lvl1pPr>
              <a:defRPr/>
            </a:lvl1pPr>
          </a:lstStyle>
          <a:p>
            <a:pPr>
              <a:defRPr/>
            </a:pPr>
            <a:fld id="{0C4E645A-F141-490E-BECF-D3344F7A7E41}" type="slidenum">
              <a:rPr lang="en-US"/>
              <a:pPr>
                <a:defRPr/>
              </a:pPr>
              <a:t>‹#›</a:t>
            </a:fld>
            <a:endParaRPr lang="en-US"/>
          </a:p>
        </p:txBody>
      </p:sp>
    </p:spTree>
    <p:extLst>
      <p:ext uri="{BB962C8B-B14F-4D97-AF65-F5344CB8AC3E}">
        <p14:creationId xmlns:p14="http://schemas.microsoft.com/office/powerpoint/2010/main" val="2013453322"/>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type="obj" preserve="1">
  <p:cSld name="Exercise">
    <p:spTree>
      <p:nvGrpSpPr>
        <p:cNvPr id="1" name=""/>
        <p:cNvGrpSpPr/>
        <p:nvPr/>
      </p:nvGrpSpPr>
      <p:grpSpPr>
        <a:xfrm>
          <a:off x="0" y="0"/>
          <a:ext cx="0" cy="0"/>
          <a:chOff x="0" y="0"/>
          <a:chExt cx="0" cy="0"/>
        </a:xfrm>
      </p:grpSpPr>
      <p:pic>
        <p:nvPicPr>
          <p:cNvPr id="4" name="Picture 11"/>
          <p:cNvPicPr>
            <a:picLocks noChangeAspect="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5480050" y="3425825"/>
            <a:ext cx="2324100" cy="1962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8" name="Content Placeholder 7"/>
          <p:cNvSpPr>
            <a:spLocks noGrp="1"/>
          </p:cNvSpPr>
          <p:nvPr>
            <p:ph sz="quarter" idx="1"/>
          </p:nvPr>
        </p:nvSpPr>
        <p:spPr>
          <a:xfrm>
            <a:off x="533400" y="2133600"/>
            <a:ext cx="8153400" cy="3886200"/>
          </a:xfrm>
        </p:spPr>
        <p:txBody>
          <a:bodyPr/>
          <a:lstStyle>
            <a:lvl1pPr marL="0" indent="0">
              <a:buNone/>
              <a:defRPr b="1">
                <a:solidFill>
                  <a:srgbClr val="C00000"/>
                </a:solidFill>
              </a:defRPr>
            </a:lvl1pPr>
          </a:lstStyle>
          <a:p>
            <a:pPr lvl="0"/>
            <a:r>
              <a:rPr lang="en-US" smtClean="0"/>
              <a:t>Click to edit Master text styles</a:t>
            </a:r>
          </a:p>
          <a:p>
            <a:pPr lvl="1"/>
            <a:r>
              <a:rPr lang="en-US" smtClean="0"/>
              <a:t>Second level</a:t>
            </a:r>
          </a:p>
        </p:txBody>
      </p:sp>
      <p:sp>
        <p:nvSpPr>
          <p:cNvPr id="5" name="Date Placeholder 3"/>
          <p:cNvSpPr>
            <a:spLocks noGrp="1"/>
          </p:cNvSpPr>
          <p:nvPr>
            <p:ph type="dt" sz="half" idx="10"/>
          </p:nvPr>
        </p:nvSpPr>
        <p:spPr/>
        <p:txBody>
          <a:bodyPr/>
          <a:lstStyle>
            <a:lvl1pPr>
              <a:defRPr/>
            </a:lvl1pPr>
          </a:lstStyle>
          <a:p>
            <a:pPr>
              <a:defRPr/>
            </a:pPr>
            <a:fld id="{C3B967E2-3686-4FD2-9F60-54DEF795DB3C}" type="datetimeFigureOut">
              <a:rPr lang="en-US"/>
              <a:pPr>
                <a:defRPr/>
              </a:pPr>
              <a:t>6/14/2018</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618711FB-BE55-4781-8C80-D7D98244E916}" type="slidenum">
              <a:rPr lang="en-US"/>
              <a:pPr>
                <a:defRPr/>
              </a:pPr>
              <a:t>‹#›</a:t>
            </a:fld>
            <a:endParaRPr lang="en-US"/>
          </a:p>
        </p:txBody>
      </p:sp>
    </p:spTree>
    <p:extLst>
      <p:ext uri="{BB962C8B-B14F-4D97-AF65-F5344CB8AC3E}">
        <p14:creationId xmlns:p14="http://schemas.microsoft.com/office/powerpoint/2010/main" val="614746650"/>
      </p:ext>
    </p:extLst>
  </p:cSld>
  <p:clrMapOvr>
    <a:masterClrMapping/>
  </p:clrMapOvr>
  <p:hf hdr="0" ftr="0" dt="0"/>
</p:sldLayout>
</file>

<file path=ppt/slideLayouts/slideLayout8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9" name="Content Placeholder 8"/>
          <p:cNvSpPr>
            <a:spLocks noGrp="1"/>
          </p:cNvSpPr>
          <p:nvPr>
            <p:ph sz="quarter" idx="1"/>
          </p:nvPr>
        </p:nvSpPr>
        <p:spPr>
          <a:xfrm>
            <a:off x="533400" y="2133600"/>
            <a:ext cx="4572000" cy="3886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Content Placeholder 10"/>
          <p:cNvSpPr>
            <a:spLocks noGrp="1"/>
          </p:cNvSpPr>
          <p:nvPr>
            <p:ph sz="quarter" idx="2"/>
          </p:nvPr>
        </p:nvSpPr>
        <p:spPr>
          <a:xfrm>
            <a:off x="5410200" y="2133600"/>
            <a:ext cx="3272790" cy="3886200"/>
          </a:xfrm>
        </p:spPr>
        <p:txBody>
          <a:bodyPr/>
          <a:lstStyle>
            <a:lvl5pPr marL="1143000" indent="0">
              <a:buNone/>
              <a:defRPr/>
            </a:lvl5pPr>
          </a:lstStyle>
          <a:p>
            <a:pPr lvl="0"/>
            <a:r>
              <a:rPr lang="en-US" smtClean="0"/>
              <a:t>Click to edit Master text styles</a:t>
            </a:r>
          </a:p>
        </p:txBody>
      </p:sp>
      <p:sp>
        <p:nvSpPr>
          <p:cNvPr id="5" name="Date Placeholder 13"/>
          <p:cNvSpPr>
            <a:spLocks noGrp="1"/>
          </p:cNvSpPr>
          <p:nvPr>
            <p:ph type="dt" sz="half" idx="10"/>
          </p:nvPr>
        </p:nvSpPr>
        <p:spPr/>
        <p:txBody>
          <a:bodyPr/>
          <a:lstStyle>
            <a:lvl1pPr>
              <a:defRPr/>
            </a:lvl1pPr>
          </a:lstStyle>
          <a:p>
            <a:pPr>
              <a:defRPr/>
            </a:pPr>
            <a:fld id="{2FCB0242-0543-4A99-AAD0-A27B515DFEB4}" type="datetimeFigureOut">
              <a:rPr lang="en-US"/>
              <a:pPr>
                <a:defRPr/>
              </a:pPr>
              <a:t>6/14/2018</a:t>
            </a:fld>
            <a:endParaRPr lang="en-US"/>
          </a:p>
        </p:txBody>
      </p:sp>
      <p:sp>
        <p:nvSpPr>
          <p:cNvPr id="6" name="Footer Placeholder 2"/>
          <p:cNvSpPr>
            <a:spLocks noGrp="1"/>
          </p:cNvSpPr>
          <p:nvPr>
            <p:ph type="ftr" sz="quarter" idx="11"/>
          </p:nvPr>
        </p:nvSpPr>
        <p:spPr/>
        <p:txBody>
          <a:bodyPr/>
          <a:lstStyle>
            <a:lvl1pPr>
              <a:defRPr/>
            </a:lvl1pPr>
          </a:lstStyle>
          <a:p>
            <a:pPr>
              <a:defRPr/>
            </a:pPr>
            <a:endParaRPr lang="en-US"/>
          </a:p>
        </p:txBody>
      </p:sp>
      <p:sp>
        <p:nvSpPr>
          <p:cNvPr id="7" name="Slide Number Placeholder 22"/>
          <p:cNvSpPr>
            <a:spLocks noGrp="1"/>
          </p:cNvSpPr>
          <p:nvPr>
            <p:ph type="sldNum" sz="quarter" idx="12"/>
          </p:nvPr>
        </p:nvSpPr>
        <p:spPr/>
        <p:txBody>
          <a:bodyPr/>
          <a:lstStyle>
            <a:lvl1pPr>
              <a:defRPr/>
            </a:lvl1pPr>
          </a:lstStyle>
          <a:p>
            <a:pPr>
              <a:defRPr/>
            </a:pPr>
            <a:fld id="{2F8BEFE4-DD9F-44C3-AD39-46A494F46D5D}" type="slidenum">
              <a:rPr lang="en-US"/>
              <a:pPr>
                <a:defRPr/>
              </a:pPr>
              <a:t>‹#›</a:t>
            </a:fld>
            <a:endParaRPr lang="en-US"/>
          </a:p>
        </p:txBody>
      </p:sp>
    </p:spTree>
    <p:extLst>
      <p:ext uri="{BB962C8B-B14F-4D97-AF65-F5344CB8AC3E}">
        <p14:creationId xmlns:p14="http://schemas.microsoft.com/office/powerpoint/2010/main" val="60904919"/>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4" name="Rectangle 3"/>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a:defRPr/>
            </a:pPr>
            <a:endParaRPr lang="en-US"/>
          </a:p>
        </p:txBody>
      </p:sp>
      <p:sp useBgFill="1">
        <p:nvSpPr>
          <p:cNvPr id="5" name="Rounded Rectangle 4"/>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3">
            <a:schemeClr val="lt1"/>
          </a:fillRef>
          <a:effectRef idx="1">
            <a:schemeClr val="accent1"/>
          </a:effectRef>
          <a:fontRef idx="minor">
            <a:schemeClr val="lt1"/>
          </a:fontRef>
        </p:style>
        <p:txBody>
          <a:bodyPr anchor="ctr"/>
          <a:lstStyle/>
          <a:p>
            <a:pPr algn="ctr">
              <a:defRPr/>
            </a:pPr>
            <a:endParaRPr lang="en-US"/>
          </a:p>
        </p:txBody>
      </p:sp>
      <p:sp>
        <p:nvSpPr>
          <p:cNvPr id="6" name="Rectangle 5"/>
          <p:cNvSpPr/>
          <p:nvPr/>
        </p:nvSpPr>
        <p:spPr>
          <a:xfrm flipV="1">
            <a:off x="69850" y="2376488"/>
            <a:ext cx="9013825" cy="92075"/>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7" name="Rectangle 6"/>
          <p:cNvSpPr/>
          <p:nvPr/>
        </p:nvSpPr>
        <p:spPr>
          <a:xfrm>
            <a:off x="69850" y="2341563"/>
            <a:ext cx="9013825" cy="46037"/>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8" name="Rectangle 7"/>
          <p:cNvSpPr/>
          <p:nvPr/>
        </p:nvSpPr>
        <p:spPr>
          <a:xfrm>
            <a:off x="68263" y="2468563"/>
            <a:ext cx="9015412" cy="46037"/>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2" name="Title 1"/>
          <p:cNvSpPr>
            <a:spLocks noGrp="1"/>
          </p:cNvSpPr>
          <p:nvPr>
            <p:ph type="title"/>
          </p:nvPr>
        </p:nvSpPr>
        <p:spPr>
          <a:xfrm>
            <a:off x="722313" y="952500"/>
            <a:ext cx="7772400" cy="1362075"/>
          </a:xfrm>
        </p:spPr>
        <p:txBody>
          <a:bodyPr anchor="b"/>
          <a:lstStyle>
            <a:lvl1pPr algn="l">
              <a:buNone/>
              <a:defRPr sz="4000" b="0" cap="none"/>
            </a:lvl1pPr>
          </a:lstStyle>
          <a:p>
            <a:r>
              <a:rPr lang="en-US" smtClean="0"/>
              <a:t>Click to edit Master title style</a:t>
            </a:r>
            <a:endParaRPr lang="en-US"/>
          </a:p>
        </p:txBody>
      </p:sp>
      <p:sp>
        <p:nvSpPr>
          <p:cNvPr id="3" name="Text Placeholder 2"/>
          <p:cNvSpPr>
            <a:spLocks noGrp="1"/>
          </p:cNvSpPr>
          <p:nvPr>
            <p:ph type="body" idx="1"/>
          </p:nvPr>
        </p:nvSpPr>
        <p:spPr>
          <a:xfrm>
            <a:off x="722313" y="2547938"/>
            <a:ext cx="7772400" cy="1338262"/>
          </a:xfrm>
        </p:spPr>
        <p:txBody>
          <a:bodyPr/>
          <a:lstStyle>
            <a:lvl1pPr marL="0" indent="0">
              <a:buNone/>
              <a:defRPr sz="24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smtClean="0"/>
              <a:t>Click to edit Master text styles</a:t>
            </a:r>
          </a:p>
        </p:txBody>
      </p:sp>
      <p:sp>
        <p:nvSpPr>
          <p:cNvPr id="9" name="Date Placeholder 3"/>
          <p:cNvSpPr>
            <a:spLocks noGrp="1"/>
          </p:cNvSpPr>
          <p:nvPr>
            <p:ph type="dt" sz="half" idx="10"/>
          </p:nvPr>
        </p:nvSpPr>
        <p:spPr/>
        <p:txBody>
          <a:bodyPr/>
          <a:lstStyle>
            <a:lvl1pPr>
              <a:defRPr/>
            </a:lvl1pPr>
          </a:lstStyle>
          <a:p>
            <a:pPr>
              <a:defRPr/>
            </a:pPr>
            <a:fld id="{3167AD6A-E6B0-4BC6-AE3F-E1538AF11B79}" type="datetimeFigureOut">
              <a:rPr lang="en-US"/>
              <a:pPr>
                <a:defRPr/>
              </a:pPr>
              <a:t>6/14/2018</a:t>
            </a:fld>
            <a:endParaRPr lang="en-US"/>
          </a:p>
        </p:txBody>
      </p:sp>
      <p:sp>
        <p:nvSpPr>
          <p:cNvPr id="10" name="Footer Placeholder 4"/>
          <p:cNvSpPr>
            <a:spLocks noGrp="1"/>
          </p:cNvSpPr>
          <p:nvPr>
            <p:ph type="ftr" sz="quarter" idx="11"/>
          </p:nvPr>
        </p:nvSpPr>
        <p:spPr>
          <a:xfrm>
            <a:off x="800100" y="6172200"/>
            <a:ext cx="4000500" cy="457200"/>
          </a:xfrm>
        </p:spPr>
        <p:txBody>
          <a:bodyPr/>
          <a:lstStyle>
            <a:lvl1pPr>
              <a:defRPr/>
            </a:lvl1pPr>
          </a:lstStyle>
          <a:p>
            <a:pPr>
              <a:defRPr/>
            </a:pPr>
            <a:endParaRPr lang="en-US"/>
          </a:p>
        </p:txBody>
      </p:sp>
      <p:sp>
        <p:nvSpPr>
          <p:cNvPr id="11" name="Slide Number Placeholder 5"/>
          <p:cNvSpPr>
            <a:spLocks noGrp="1"/>
          </p:cNvSpPr>
          <p:nvPr>
            <p:ph type="sldNum" sz="quarter" idx="12"/>
          </p:nvPr>
        </p:nvSpPr>
        <p:spPr>
          <a:xfrm>
            <a:off x="146050" y="6208713"/>
            <a:ext cx="457200" cy="457200"/>
          </a:xfrm>
        </p:spPr>
        <p:txBody>
          <a:bodyPr/>
          <a:lstStyle>
            <a:lvl1pPr>
              <a:defRPr/>
            </a:lvl1pPr>
          </a:lstStyle>
          <a:p>
            <a:pPr>
              <a:defRPr/>
            </a:pPr>
            <a:fld id="{13229D5B-A6E8-4B22-8567-8E21A005867B}" type="slidenum">
              <a:rPr lang="en-US"/>
              <a:pPr>
                <a:defRPr/>
              </a:pPr>
              <a:t>‹#›</a:t>
            </a:fld>
            <a:endParaRPr lang="en-US"/>
          </a:p>
        </p:txBody>
      </p:sp>
    </p:spTree>
    <p:extLst>
      <p:ext uri="{BB962C8B-B14F-4D97-AF65-F5344CB8AC3E}">
        <p14:creationId xmlns:p14="http://schemas.microsoft.com/office/powerpoint/2010/main" val="50775262"/>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914400" y="273050"/>
            <a:ext cx="7772400" cy="1143000"/>
          </a:xfrm>
        </p:spPr>
        <p:txBody>
          <a:bodyPr anchor="b"/>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914400" y="1447800"/>
            <a:ext cx="3733800" cy="762000"/>
          </a:xfrm>
          <a:noFill/>
          <a:ln w="12700" cap="sq" cmpd="sng" algn="ctr">
            <a:noFill/>
            <a:prstDash val="solid"/>
          </a:ln>
        </p:spPr>
        <p:txBody>
          <a:bodyPr anchor="b">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4" name="Text Placeholder 3"/>
          <p:cNvSpPr>
            <a:spLocks noGrp="1"/>
          </p:cNvSpPr>
          <p:nvPr>
            <p:ph type="body" sz="half" idx="3"/>
          </p:nvPr>
        </p:nvSpPr>
        <p:spPr>
          <a:xfrm>
            <a:off x="4953000" y="1447800"/>
            <a:ext cx="3733800" cy="762000"/>
          </a:xfrm>
          <a:noFill/>
          <a:ln w="12700" cap="sq" cmpd="sng" algn="ctr">
            <a:noFill/>
            <a:prstDash val="solid"/>
          </a:ln>
        </p:spPr>
        <p:txBody>
          <a:bodyPr anchor="b">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11" name="Content Placeholder 10"/>
          <p:cNvSpPr>
            <a:spLocks noGrp="1"/>
          </p:cNvSpPr>
          <p:nvPr>
            <p:ph sz="half" idx="2"/>
          </p:nvPr>
        </p:nvSpPr>
        <p:spPr>
          <a:xfrm>
            <a:off x="914400" y="2247900"/>
            <a:ext cx="3733800" cy="3886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3" name="Content Placeholder 12"/>
          <p:cNvSpPr>
            <a:spLocks noGrp="1"/>
          </p:cNvSpPr>
          <p:nvPr>
            <p:ph sz="half" idx="4"/>
          </p:nvPr>
        </p:nvSpPr>
        <p:spPr>
          <a:xfrm>
            <a:off x="4953000" y="2247900"/>
            <a:ext cx="3733800" cy="3886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13"/>
          <p:cNvSpPr>
            <a:spLocks noGrp="1"/>
          </p:cNvSpPr>
          <p:nvPr>
            <p:ph type="dt" sz="half" idx="10"/>
          </p:nvPr>
        </p:nvSpPr>
        <p:spPr/>
        <p:txBody>
          <a:bodyPr/>
          <a:lstStyle>
            <a:lvl1pPr>
              <a:defRPr/>
            </a:lvl1pPr>
          </a:lstStyle>
          <a:p>
            <a:pPr>
              <a:defRPr/>
            </a:pPr>
            <a:fld id="{32998C5F-5EF3-4194-907C-670204D5BCE9}" type="datetimeFigureOut">
              <a:rPr lang="en-US"/>
              <a:pPr>
                <a:defRPr/>
              </a:pPr>
              <a:t>6/14/2018</a:t>
            </a:fld>
            <a:endParaRPr lang="en-US"/>
          </a:p>
        </p:txBody>
      </p:sp>
      <p:sp>
        <p:nvSpPr>
          <p:cNvPr id="8" name="Footer Placeholder 2"/>
          <p:cNvSpPr>
            <a:spLocks noGrp="1"/>
          </p:cNvSpPr>
          <p:nvPr>
            <p:ph type="ftr" sz="quarter" idx="11"/>
          </p:nvPr>
        </p:nvSpPr>
        <p:spPr/>
        <p:txBody>
          <a:bodyPr/>
          <a:lstStyle>
            <a:lvl1pPr>
              <a:defRPr/>
            </a:lvl1pPr>
          </a:lstStyle>
          <a:p>
            <a:pPr>
              <a:defRPr/>
            </a:pPr>
            <a:endParaRPr lang="en-US"/>
          </a:p>
        </p:txBody>
      </p:sp>
      <p:sp>
        <p:nvSpPr>
          <p:cNvPr id="9" name="Slide Number Placeholder 22"/>
          <p:cNvSpPr>
            <a:spLocks noGrp="1"/>
          </p:cNvSpPr>
          <p:nvPr>
            <p:ph type="sldNum" sz="quarter" idx="12"/>
          </p:nvPr>
        </p:nvSpPr>
        <p:spPr/>
        <p:txBody>
          <a:bodyPr/>
          <a:lstStyle>
            <a:lvl1pPr>
              <a:defRPr/>
            </a:lvl1pPr>
          </a:lstStyle>
          <a:p>
            <a:pPr>
              <a:defRPr/>
            </a:pPr>
            <a:fld id="{3FC637AB-3CC8-46A8-9CFF-55A25B187F1D}" type="slidenum">
              <a:rPr lang="en-US"/>
              <a:pPr>
                <a:defRPr/>
              </a:pPr>
              <a:t>‹#›</a:t>
            </a:fld>
            <a:endParaRPr lang="en-US"/>
          </a:p>
        </p:txBody>
      </p:sp>
    </p:spTree>
    <p:extLst>
      <p:ext uri="{BB962C8B-B14F-4D97-AF65-F5344CB8AC3E}">
        <p14:creationId xmlns:p14="http://schemas.microsoft.com/office/powerpoint/2010/main" val="421350083"/>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13"/>
          <p:cNvSpPr>
            <a:spLocks noGrp="1"/>
          </p:cNvSpPr>
          <p:nvPr>
            <p:ph type="dt" sz="half" idx="10"/>
          </p:nvPr>
        </p:nvSpPr>
        <p:spPr/>
        <p:txBody>
          <a:bodyPr/>
          <a:lstStyle>
            <a:lvl1pPr>
              <a:defRPr/>
            </a:lvl1pPr>
          </a:lstStyle>
          <a:p>
            <a:pPr>
              <a:defRPr/>
            </a:pPr>
            <a:fld id="{42A92BDF-52D3-45A6-96A7-4F35AB40D955}" type="datetimeFigureOut">
              <a:rPr lang="en-US"/>
              <a:pPr>
                <a:defRPr/>
              </a:pPr>
              <a:t>6/14/2018</a:t>
            </a:fld>
            <a:endParaRPr lang="en-US"/>
          </a:p>
        </p:txBody>
      </p:sp>
      <p:sp>
        <p:nvSpPr>
          <p:cNvPr id="4" name="Footer Placeholder 2"/>
          <p:cNvSpPr>
            <a:spLocks noGrp="1"/>
          </p:cNvSpPr>
          <p:nvPr>
            <p:ph type="ftr" sz="quarter" idx="11"/>
          </p:nvPr>
        </p:nvSpPr>
        <p:spPr/>
        <p:txBody>
          <a:bodyPr/>
          <a:lstStyle>
            <a:lvl1pPr>
              <a:defRPr/>
            </a:lvl1pPr>
          </a:lstStyle>
          <a:p>
            <a:pPr>
              <a:defRPr/>
            </a:pPr>
            <a:endParaRPr lang="en-US"/>
          </a:p>
        </p:txBody>
      </p:sp>
      <p:sp>
        <p:nvSpPr>
          <p:cNvPr id="5" name="Slide Number Placeholder 22"/>
          <p:cNvSpPr>
            <a:spLocks noGrp="1"/>
          </p:cNvSpPr>
          <p:nvPr>
            <p:ph type="sldNum" sz="quarter" idx="12"/>
          </p:nvPr>
        </p:nvSpPr>
        <p:spPr/>
        <p:txBody>
          <a:bodyPr/>
          <a:lstStyle>
            <a:lvl1pPr>
              <a:defRPr/>
            </a:lvl1pPr>
          </a:lstStyle>
          <a:p>
            <a:pPr>
              <a:defRPr/>
            </a:pPr>
            <a:fld id="{F12F67A8-A7F4-4B91-845D-C5413AD06288}" type="slidenum">
              <a:rPr lang="en-US"/>
              <a:pPr>
                <a:defRPr/>
              </a:pPr>
              <a:t>‹#›</a:t>
            </a:fld>
            <a:endParaRPr lang="en-US"/>
          </a:p>
        </p:txBody>
      </p:sp>
    </p:spTree>
    <p:extLst>
      <p:ext uri="{BB962C8B-B14F-4D97-AF65-F5344CB8AC3E}">
        <p14:creationId xmlns:p14="http://schemas.microsoft.com/office/powerpoint/2010/main" val="3967136048"/>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3"/>
          <p:cNvSpPr>
            <a:spLocks noGrp="1"/>
          </p:cNvSpPr>
          <p:nvPr>
            <p:ph type="dt" sz="half" idx="10"/>
          </p:nvPr>
        </p:nvSpPr>
        <p:spPr/>
        <p:txBody>
          <a:bodyPr/>
          <a:lstStyle>
            <a:lvl1pPr>
              <a:defRPr/>
            </a:lvl1pPr>
          </a:lstStyle>
          <a:p>
            <a:pPr>
              <a:defRPr/>
            </a:pPr>
            <a:fld id="{99C03560-AD3F-4023-9526-D806102CF1B1}" type="datetimeFigureOut">
              <a:rPr lang="en-US"/>
              <a:pPr>
                <a:defRPr/>
              </a:pPr>
              <a:t>6/14/2018</a:t>
            </a:fld>
            <a:endParaRPr lang="en-US"/>
          </a:p>
        </p:txBody>
      </p:sp>
      <p:sp>
        <p:nvSpPr>
          <p:cNvPr id="3" name="Footer Placeholder 2"/>
          <p:cNvSpPr>
            <a:spLocks noGrp="1"/>
          </p:cNvSpPr>
          <p:nvPr>
            <p:ph type="ftr" sz="quarter" idx="11"/>
          </p:nvPr>
        </p:nvSpPr>
        <p:spPr/>
        <p:txBody>
          <a:bodyPr/>
          <a:lstStyle>
            <a:lvl1pPr>
              <a:defRPr/>
            </a:lvl1pPr>
          </a:lstStyle>
          <a:p>
            <a:pPr>
              <a:defRPr/>
            </a:pPr>
            <a:endParaRPr lang="en-US"/>
          </a:p>
        </p:txBody>
      </p:sp>
      <p:sp>
        <p:nvSpPr>
          <p:cNvPr id="4" name="Slide Number Placeholder 22"/>
          <p:cNvSpPr>
            <a:spLocks noGrp="1"/>
          </p:cNvSpPr>
          <p:nvPr>
            <p:ph type="sldNum" sz="quarter" idx="12"/>
          </p:nvPr>
        </p:nvSpPr>
        <p:spPr/>
        <p:txBody>
          <a:bodyPr/>
          <a:lstStyle>
            <a:lvl1pPr>
              <a:defRPr/>
            </a:lvl1pPr>
          </a:lstStyle>
          <a:p>
            <a:pPr>
              <a:defRPr/>
            </a:pPr>
            <a:fld id="{C0432047-9201-4AB3-8C23-D940F2F6593D}" type="slidenum">
              <a:rPr lang="en-US"/>
              <a:pPr>
                <a:defRPr/>
              </a:pPr>
              <a:t>‹#›</a:t>
            </a:fld>
            <a:endParaRPr lang="en-US"/>
          </a:p>
        </p:txBody>
      </p:sp>
    </p:spTree>
    <p:extLst>
      <p:ext uri="{BB962C8B-B14F-4D97-AF65-F5344CB8AC3E}">
        <p14:creationId xmlns:p14="http://schemas.microsoft.com/office/powerpoint/2010/main" val="2103408536"/>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5" name="Rectangle 4"/>
          <p:cNvSpPr/>
          <p:nvPr/>
        </p:nvSpPr>
        <p:spPr>
          <a:xfrm>
            <a:off x="0" y="0"/>
            <a:ext cx="9144000" cy="6858000"/>
          </a:xfrm>
          <a:prstGeom prst="rect">
            <a:avLst/>
          </a:prstGeom>
          <a:solidFill>
            <a:srgbClr val="FFFFFF"/>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useBgFill="1">
        <p:nvSpPr>
          <p:cNvPr id="6" name="Rounded Rectangle 5"/>
          <p:cNvSpPr/>
          <p:nvPr/>
        </p:nvSpPr>
        <p:spPr>
          <a:xfrm>
            <a:off x="63500" y="69850"/>
            <a:ext cx="9013825" cy="6692900"/>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a:defRPr/>
            </a:pPr>
            <a:endParaRPr lang="en-US"/>
          </a:p>
        </p:txBody>
      </p:sp>
      <p:sp>
        <p:nvSpPr>
          <p:cNvPr id="2" name="Title 1"/>
          <p:cNvSpPr>
            <a:spLocks noGrp="1"/>
          </p:cNvSpPr>
          <p:nvPr>
            <p:ph type="title"/>
          </p:nvPr>
        </p:nvSpPr>
        <p:spPr>
          <a:xfrm>
            <a:off x="914400" y="273050"/>
            <a:ext cx="7772400" cy="1143000"/>
          </a:xfrm>
        </p:spPr>
        <p:txBody>
          <a:bodyPr anchor="b"/>
          <a:lstStyle>
            <a:lvl1pPr algn="l">
              <a:buNone/>
              <a:defRPr sz="4000" b="0"/>
            </a:lvl1pPr>
          </a:lstStyle>
          <a:p>
            <a:r>
              <a:rPr lang="en-US" smtClean="0"/>
              <a:t>Click to edit Master title style</a:t>
            </a:r>
            <a:endParaRPr lang="en-US"/>
          </a:p>
        </p:txBody>
      </p:sp>
      <p:sp>
        <p:nvSpPr>
          <p:cNvPr id="3" name="Text Placeholder 2"/>
          <p:cNvSpPr>
            <a:spLocks noGrp="1"/>
          </p:cNvSpPr>
          <p:nvPr>
            <p:ph type="body" idx="2"/>
          </p:nvPr>
        </p:nvSpPr>
        <p:spPr>
          <a:xfrm>
            <a:off x="914400" y="1600200"/>
            <a:ext cx="1905000" cy="4495800"/>
          </a:xfrm>
        </p:spPr>
        <p:txBody>
          <a:bodyPr/>
          <a:lstStyle>
            <a:lvl1pPr marL="0" indent="0">
              <a:buNone/>
              <a:defRPr sz="1800"/>
            </a:lvl1pPr>
            <a:lvl2pPr>
              <a:buNone/>
              <a:defRPr sz="1200"/>
            </a:lvl2pPr>
            <a:lvl3pPr>
              <a:buNone/>
              <a:defRPr sz="1000"/>
            </a:lvl3pPr>
            <a:lvl4pPr>
              <a:buNone/>
              <a:defRPr sz="900"/>
            </a:lvl4pPr>
            <a:lvl5pPr>
              <a:buNone/>
              <a:defRPr sz="900"/>
            </a:lvl5pPr>
          </a:lstStyle>
          <a:p>
            <a:pPr lvl="0"/>
            <a:r>
              <a:rPr lang="en-US" smtClean="0"/>
              <a:t>Click to edit Master text styles</a:t>
            </a:r>
          </a:p>
        </p:txBody>
      </p:sp>
      <p:sp>
        <p:nvSpPr>
          <p:cNvPr id="11" name="Content Placeholder 10"/>
          <p:cNvSpPr>
            <a:spLocks noGrp="1"/>
          </p:cNvSpPr>
          <p:nvPr>
            <p:ph sz="quarter" idx="1"/>
          </p:nvPr>
        </p:nvSpPr>
        <p:spPr>
          <a:xfrm>
            <a:off x="2971800" y="1600200"/>
            <a:ext cx="5715000" cy="4495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4"/>
          <p:cNvSpPr>
            <a:spLocks noGrp="1"/>
          </p:cNvSpPr>
          <p:nvPr>
            <p:ph type="dt" sz="half" idx="10"/>
          </p:nvPr>
        </p:nvSpPr>
        <p:spPr/>
        <p:txBody>
          <a:bodyPr/>
          <a:lstStyle>
            <a:lvl1pPr>
              <a:defRPr/>
            </a:lvl1pPr>
          </a:lstStyle>
          <a:p>
            <a:pPr>
              <a:defRPr/>
            </a:pPr>
            <a:fld id="{313C8304-72DC-43D9-9A48-3EC38095168F}" type="datetimeFigureOut">
              <a:rPr lang="en-US"/>
              <a:pPr>
                <a:defRPr/>
              </a:pPr>
              <a:t>6/14/2018</a:t>
            </a:fld>
            <a:endParaRPr lang="en-US"/>
          </a:p>
        </p:txBody>
      </p:sp>
      <p:sp>
        <p:nvSpPr>
          <p:cNvPr id="8" name="Footer Placeholder 5"/>
          <p:cNvSpPr>
            <a:spLocks noGrp="1"/>
          </p:cNvSpPr>
          <p:nvPr>
            <p:ph type="ftr" sz="quarter" idx="11"/>
          </p:nvPr>
        </p:nvSpPr>
        <p:spPr/>
        <p:txBody>
          <a:bodyPr/>
          <a:lstStyle>
            <a:lvl1pPr>
              <a:defRPr/>
            </a:lvl1pPr>
          </a:lstStyle>
          <a:p>
            <a:pPr>
              <a:defRPr/>
            </a:pPr>
            <a:endParaRPr lang="en-US"/>
          </a:p>
        </p:txBody>
      </p:sp>
      <p:sp>
        <p:nvSpPr>
          <p:cNvPr id="9" name="Slide Number Placeholder 6"/>
          <p:cNvSpPr>
            <a:spLocks noGrp="1"/>
          </p:cNvSpPr>
          <p:nvPr>
            <p:ph type="sldNum" sz="quarter" idx="12"/>
          </p:nvPr>
        </p:nvSpPr>
        <p:spPr/>
        <p:txBody>
          <a:bodyPr/>
          <a:lstStyle>
            <a:lvl1pPr>
              <a:defRPr/>
            </a:lvl1pPr>
          </a:lstStyle>
          <a:p>
            <a:pPr>
              <a:defRPr/>
            </a:pPr>
            <a:fld id="{149129F9-E26C-45C2-9083-30E9A92FAC5F}" type="slidenum">
              <a:rPr lang="en-US"/>
              <a:pPr>
                <a:defRPr/>
              </a:pPr>
              <a:t>‹#›</a:t>
            </a:fld>
            <a:endParaRPr lang="en-US"/>
          </a:p>
        </p:txBody>
      </p:sp>
    </p:spTree>
    <p:extLst>
      <p:ext uri="{BB962C8B-B14F-4D97-AF65-F5344CB8AC3E}">
        <p14:creationId xmlns:p14="http://schemas.microsoft.com/office/powerpoint/2010/main" val="1960727988"/>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5" name="Rectangle 4"/>
          <p:cNvSpPr/>
          <p:nvPr/>
        </p:nvSpPr>
        <p:spPr>
          <a:xfrm flipV="1">
            <a:off x="68263" y="4683125"/>
            <a:ext cx="9007475" cy="92075"/>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6" name="Rectangle 5"/>
          <p:cNvSpPr/>
          <p:nvPr/>
        </p:nvSpPr>
        <p:spPr>
          <a:xfrm>
            <a:off x="68263" y="4649788"/>
            <a:ext cx="9007475" cy="46037"/>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7" name="Rectangle 6"/>
          <p:cNvSpPr/>
          <p:nvPr/>
        </p:nvSpPr>
        <p:spPr>
          <a:xfrm>
            <a:off x="68263" y="4773613"/>
            <a:ext cx="9007475" cy="47625"/>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2" name="Title 1"/>
          <p:cNvSpPr>
            <a:spLocks noGrp="1"/>
          </p:cNvSpPr>
          <p:nvPr>
            <p:ph type="title"/>
          </p:nvPr>
        </p:nvSpPr>
        <p:spPr>
          <a:xfrm>
            <a:off x="914400" y="4900550"/>
            <a:ext cx="7315200" cy="522288"/>
          </a:xfrm>
        </p:spPr>
        <p:txBody>
          <a:bodyPr anchor="ctr">
            <a:noAutofit/>
          </a:bodyPr>
          <a:lstStyle>
            <a:lvl1pPr algn="l">
              <a:buNone/>
              <a:defRPr sz="2800" b="0"/>
            </a:lvl1pPr>
          </a:lstStyle>
          <a:p>
            <a:r>
              <a:rPr lang="en-US" smtClean="0"/>
              <a:t>Click to edit Master title style</a:t>
            </a:r>
            <a:endParaRPr lang="en-US"/>
          </a:p>
        </p:txBody>
      </p:sp>
      <p:sp>
        <p:nvSpPr>
          <p:cNvPr id="4" name="Text Placeholder 3"/>
          <p:cNvSpPr>
            <a:spLocks noGrp="1"/>
          </p:cNvSpPr>
          <p:nvPr>
            <p:ph type="body" sz="half" idx="2"/>
          </p:nvPr>
        </p:nvSpPr>
        <p:spPr>
          <a:xfrm>
            <a:off x="914400" y="5445825"/>
            <a:ext cx="7315200" cy="685800"/>
          </a:xfrm>
        </p:spPr>
        <p:txBody>
          <a:bodyPr/>
          <a:lstStyle>
            <a:lvl1pPr marL="0" indent="0">
              <a:buFontTx/>
              <a:buNone/>
              <a:defRPr sz="1600"/>
            </a:lvl1pPr>
            <a:lvl2pPr>
              <a:defRPr sz="1200"/>
            </a:lvl2pPr>
            <a:lvl3pPr>
              <a:defRPr sz="1000"/>
            </a:lvl3pPr>
            <a:lvl4pPr>
              <a:defRPr sz="900"/>
            </a:lvl4pPr>
            <a:lvl5pPr>
              <a:defRPr sz="900"/>
            </a:lvl5pPr>
          </a:lstStyle>
          <a:p>
            <a:pPr lvl="0"/>
            <a:r>
              <a:rPr lang="en-US" smtClean="0"/>
              <a:t>Click to edit Master text styles</a:t>
            </a:r>
          </a:p>
        </p:txBody>
      </p:sp>
      <p:sp>
        <p:nvSpPr>
          <p:cNvPr id="3" name="Picture Placeholder 2"/>
          <p:cNvSpPr>
            <a:spLocks noGrp="1"/>
          </p:cNvSpPr>
          <p:nvPr>
            <p:ph type="pic" idx="1"/>
          </p:nvPr>
        </p:nvSpPr>
        <p:spPr>
          <a:xfrm>
            <a:off x="68308" y="66675"/>
            <a:ext cx="9001873" cy="4581525"/>
          </a:xfrm>
          <a:prstGeom prst="round2SameRect">
            <a:avLst>
              <a:gd name="adj1" fmla="val 7101"/>
              <a:gd name="adj2" fmla="val 0"/>
            </a:avLst>
          </a:prstGeom>
          <a:solidFill>
            <a:schemeClr val="bg2"/>
          </a:solidFill>
          <a:ln w="6350">
            <a:solidFill>
              <a:schemeClr val="tx1"/>
            </a:solidFill>
          </a:ln>
        </p:spPr>
        <p:txBody>
          <a:bodyPr>
            <a:noAutofit/>
          </a:bodyPr>
          <a:lstStyle>
            <a:lvl1pPr marL="0" indent="0">
              <a:buNone/>
              <a:defRPr sz="3200"/>
            </a:lvl1pPr>
          </a:lstStyle>
          <a:p>
            <a:pPr lvl="0"/>
            <a:r>
              <a:rPr lang="en-US" noProof="0" smtClean="0"/>
              <a:t>Click icon to add picture</a:t>
            </a:r>
            <a:endParaRPr lang="en-US" noProof="0" dirty="0"/>
          </a:p>
        </p:txBody>
      </p:sp>
      <p:sp>
        <p:nvSpPr>
          <p:cNvPr id="8" name="Date Placeholder 4"/>
          <p:cNvSpPr>
            <a:spLocks noGrp="1"/>
          </p:cNvSpPr>
          <p:nvPr>
            <p:ph type="dt" sz="half" idx="10"/>
          </p:nvPr>
        </p:nvSpPr>
        <p:spPr/>
        <p:txBody>
          <a:bodyPr/>
          <a:lstStyle>
            <a:lvl1pPr>
              <a:defRPr/>
            </a:lvl1pPr>
          </a:lstStyle>
          <a:p>
            <a:pPr>
              <a:defRPr/>
            </a:pPr>
            <a:fld id="{D2DD6DA9-9F48-4ED0-90ED-5A3D3A16F956}" type="datetimeFigureOut">
              <a:rPr lang="en-US"/>
              <a:pPr>
                <a:defRPr/>
              </a:pPr>
              <a:t>6/14/2018</a:t>
            </a:fld>
            <a:endParaRPr lang="en-US"/>
          </a:p>
        </p:txBody>
      </p:sp>
      <p:sp>
        <p:nvSpPr>
          <p:cNvPr id="9" name="Footer Placeholder 5"/>
          <p:cNvSpPr>
            <a:spLocks noGrp="1"/>
          </p:cNvSpPr>
          <p:nvPr>
            <p:ph type="ftr" sz="quarter" idx="11"/>
          </p:nvPr>
        </p:nvSpPr>
        <p:spPr>
          <a:xfrm>
            <a:off x="914400" y="6172200"/>
            <a:ext cx="3886200" cy="457200"/>
          </a:xfrm>
        </p:spPr>
        <p:txBody>
          <a:bodyPr/>
          <a:lstStyle>
            <a:lvl1pPr>
              <a:defRPr/>
            </a:lvl1pPr>
          </a:lstStyle>
          <a:p>
            <a:pPr>
              <a:defRPr/>
            </a:pPr>
            <a:endParaRPr lang="en-US"/>
          </a:p>
        </p:txBody>
      </p:sp>
      <p:sp>
        <p:nvSpPr>
          <p:cNvPr id="10" name="Slide Number Placeholder 6"/>
          <p:cNvSpPr>
            <a:spLocks noGrp="1"/>
          </p:cNvSpPr>
          <p:nvPr>
            <p:ph type="sldNum" sz="quarter" idx="12"/>
          </p:nvPr>
        </p:nvSpPr>
        <p:spPr>
          <a:xfrm>
            <a:off x="146050" y="6208713"/>
            <a:ext cx="457200" cy="457200"/>
          </a:xfrm>
        </p:spPr>
        <p:txBody>
          <a:bodyPr/>
          <a:lstStyle>
            <a:lvl1pPr>
              <a:defRPr/>
            </a:lvl1pPr>
          </a:lstStyle>
          <a:p>
            <a:pPr>
              <a:defRPr/>
            </a:pPr>
            <a:fld id="{34F5A554-0563-4FA4-8D01-46B515C04132}" type="slidenum">
              <a:rPr lang="en-US"/>
              <a:pPr>
                <a:defRPr/>
              </a:pPr>
              <a:t>‹#›</a:t>
            </a:fld>
            <a:endParaRPr lang="en-US"/>
          </a:p>
        </p:txBody>
      </p:sp>
    </p:spTree>
    <p:extLst>
      <p:ext uri="{BB962C8B-B14F-4D97-AF65-F5344CB8AC3E}">
        <p14:creationId xmlns:p14="http://schemas.microsoft.com/office/powerpoint/2010/main" val="1563574691"/>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13"/>
          <p:cNvSpPr>
            <a:spLocks noGrp="1"/>
          </p:cNvSpPr>
          <p:nvPr>
            <p:ph type="dt" sz="half" idx="10"/>
          </p:nvPr>
        </p:nvSpPr>
        <p:spPr/>
        <p:txBody>
          <a:bodyPr/>
          <a:lstStyle>
            <a:lvl1pPr>
              <a:defRPr/>
            </a:lvl1pPr>
          </a:lstStyle>
          <a:p>
            <a:pPr>
              <a:defRPr/>
            </a:pPr>
            <a:fld id="{06436EAF-E997-4A7E-AD0A-03532402C44A}" type="datetimeFigureOut">
              <a:rPr lang="en-US"/>
              <a:pPr>
                <a:defRPr/>
              </a:pPr>
              <a:t>6/14/2018</a:t>
            </a:fld>
            <a:endParaRPr lang="en-US"/>
          </a:p>
        </p:txBody>
      </p:sp>
      <p:sp>
        <p:nvSpPr>
          <p:cNvPr id="5" name="Footer Placeholder 2"/>
          <p:cNvSpPr>
            <a:spLocks noGrp="1"/>
          </p:cNvSpPr>
          <p:nvPr>
            <p:ph type="ftr" sz="quarter" idx="11"/>
          </p:nvPr>
        </p:nvSpPr>
        <p:spPr/>
        <p:txBody>
          <a:bodyPr/>
          <a:lstStyle>
            <a:lvl1pPr>
              <a:defRPr/>
            </a:lvl1pPr>
          </a:lstStyle>
          <a:p>
            <a:pPr>
              <a:defRPr/>
            </a:pPr>
            <a:endParaRPr lang="en-US"/>
          </a:p>
        </p:txBody>
      </p:sp>
      <p:sp>
        <p:nvSpPr>
          <p:cNvPr id="6" name="Slide Number Placeholder 22"/>
          <p:cNvSpPr>
            <a:spLocks noGrp="1"/>
          </p:cNvSpPr>
          <p:nvPr>
            <p:ph type="sldNum" sz="quarter" idx="12"/>
          </p:nvPr>
        </p:nvSpPr>
        <p:spPr/>
        <p:txBody>
          <a:bodyPr/>
          <a:lstStyle>
            <a:lvl1pPr>
              <a:defRPr/>
            </a:lvl1pPr>
          </a:lstStyle>
          <a:p>
            <a:pPr>
              <a:defRPr/>
            </a:pPr>
            <a:fld id="{93920295-DDD8-46C1-847E-E46942C19355}" type="slidenum">
              <a:rPr lang="en-US"/>
              <a:pPr>
                <a:defRPr/>
              </a:pPr>
              <a:t>‹#›</a:t>
            </a:fld>
            <a:endParaRPr lang="en-US"/>
          </a:p>
        </p:txBody>
      </p:sp>
    </p:spTree>
    <p:extLst>
      <p:ext uri="{BB962C8B-B14F-4D97-AF65-F5344CB8AC3E}">
        <p14:creationId xmlns:p14="http://schemas.microsoft.com/office/powerpoint/2010/main" val="165058437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sldNum" sz="quarter" idx="10"/>
          </p:nvPr>
        </p:nvSpPr>
        <p:spPr>
          <a:ln/>
        </p:spPr>
        <p:txBody>
          <a:bodyPr/>
          <a:lstStyle>
            <a:lvl1pPr>
              <a:defRPr/>
            </a:lvl1pPr>
          </a:lstStyle>
          <a:p>
            <a:pPr>
              <a:defRPr/>
            </a:pPr>
            <a:fld id="{B995095C-184C-4BE8-A8EC-D38792333DFF}" type="slidenum">
              <a:rPr lang="en-US"/>
              <a:pPr>
                <a:defRPr/>
              </a:pPr>
              <a:t>‹#›</a:t>
            </a:fld>
            <a:endParaRPr lang="en-US"/>
          </a:p>
        </p:txBody>
      </p:sp>
    </p:spTree>
    <p:extLst>
      <p:ext uri="{BB962C8B-B14F-4D97-AF65-F5344CB8AC3E}">
        <p14:creationId xmlns:p14="http://schemas.microsoft.com/office/powerpoint/2010/main" val="2468341949"/>
      </p:ext>
    </p:extLst>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41"/>
            <a:ext cx="201168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914400" y="274640"/>
            <a:ext cx="55626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13"/>
          <p:cNvSpPr>
            <a:spLocks noGrp="1"/>
          </p:cNvSpPr>
          <p:nvPr>
            <p:ph type="dt" sz="half" idx="10"/>
          </p:nvPr>
        </p:nvSpPr>
        <p:spPr/>
        <p:txBody>
          <a:bodyPr/>
          <a:lstStyle>
            <a:lvl1pPr>
              <a:defRPr/>
            </a:lvl1pPr>
          </a:lstStyle>
          <a:p>
            <a:pPr>
              <a:defRPr/>
            </a:pPr>
            <a:fld id="{EE9CAFFF-4C09-4370-A930-7820EFDEFAA4}" type="datetimeFigureOut">
              <a:rPr lang="en-US"/>
              <a:pPr>
                <a:defRPr/>
              </a:pPr>
              <a:t>6/14/2018</a:t>
            </a:fld>
            <a:endParaRPr lang="en-US"/>
          </a:p>
        </p:txBody>
      </p:sp>
      <p:sp>
        <p:nvSpPr>
          <p:cNvPr id="5" name="Footer Placeholder 2"/>
          <p:cNvSpPr>
            <a:spLocks noGrp="1"/>
          </p:cNvSpPr>
          <p:nvPr>
            <p:ph type="ftr" sz="quarter" idx="11"/>
          </p:nvPr>
        </p:nvSpPr>
        <p:spPr/>
        <p:txBody>
          <a:bodyPr/>
          <a:lstStyle>
            <a:lvl1pPr>
              <a:defRPr/>
            </a:lvl1pPr>
          </a:lstStyle>
          <a:p>
            <a:pPr>
              <a:defRPr/>
            </a:pPr>
            <a:endParaRPr lang="en-US"/>
          </a:p>
        </p:txBody>
      </p:sp>
      <p:sp>
        <p:nvSpPr>
          <p:cNvPr id="6" name="Slide Number Placeholder 22"/>
          <p:cNvSpPr>
            <a:spLocks noGrp="1"/>
          </p:cNvSpPr>
          <p:nvPr>
            <p:ph type="sldNum" sz="quarter" idx="12"/>
          </p:nvPr>
        </p:nvSpPr>
        <p:spPr/>
        <p:txBody>
          <a:bodyPr/>
          <a:lstStyle>
            <a:lvl1pPr>
              <a:defRPr/>
            </a:lvl1pPr>
          </a:lstStyle>
          <a:p>
            <a:pPr>
              <a:defRPr/>
            </a:pPr>
            <a:fld id="{1C09A00E-E33B-4C5A-8743-856E88F3F90E}" type="slidenum">
              <a:rPr lang="en-US"/>
              <a:pPr>
                <a:defRPr/>
              </a:pPr>
              <a:t>‹#›</a:t>
            </a:fld>
            <a:endParaRPr lang="en-US"/>
          </a:p>
        </p:txBody>
      </p:sp>
    </p:spTree>
    <p:extLst>
      <p:ext uri="{BB962C8B-B14F-4D97-AF65-F5344CB8AC3E}">
        <p14:creationId xmlns:p14="http://schemas.microsoft.com/office/powerpoint/2010/main" val="2165751103"/>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553998"/>
          </a:xfrm>
        </p:spPr>
        <p:txBody>
          <a:bodyPr/>
          <a:lstStyle>
            <a:lvl1pPr>
              <a:defRPr sz="4000"/>
            </a:lvl1pPr>
          </a:lstStyle>
          <a:p>
            <a:r>
              <a:rPr lang="en-US" smtClean="0"/>
              <a:t>Click to edit Master title style</a:t>
            </a:r>
            <a:endParaRPr lang="en-US" dirty="0"/>
          </a:p>
        </p:txBody>
      </p:sp>
      <p:sp>
        <p:nvSpPr>
          <p:cNvPr id="6" name="Text Placeholder 5"/>
          <p:cNvSpPr>
            <a:spLocks noGrp="1"/>
          </p:cNvSpPr>
          <p:nvPr>
            <p:ph type="body" sz="quarter" idx="10"/>
          </p:nvPr>
        </p:nvSpPr>
        <p:spPr>
          <a:xfrm>
            <a:off x="381000" y="1905000"/>
            <a:ext cx="8382000" cy="2443746"/>
          </a:xfrm>
        </p:spPr>
        <p:txBody>
          <a:bodyPr/>
          <a:lstStyle>
            <a:lvl1pPr>
              <a:lnSpc>
                <a:spcPct val="90000"/>
              </a:lnSpc>
              <a:spcAft>
                <a:spcPts val="1200"/>
              </a:spcAft>
              <a:defRPr/>
            </a:lvl1pPr>
            <a:lvl2pPr>
              <a:lnSpc>
                <a:spcPct val="90000"/>
              </a:lnSpc>
              <a:spcAft>
                <a:spcPts val="1200"/>
              </a:spcAft>
              <a:defRPr/>
            </a:lvl2pPr>
            <a:lvl3pPr>
              <a:lnSpc>
                <a:spcPct val="90000"/>
              </a:lnSpc>
              <a:defRPr/>
            </a:lvl3pPr>
            <a:lvl4pPr>
              <a:lnSpc>
                <a:spcPct val="90000"/>
              </a:lnSpc>
              <a:defRPr/>
            </a:lvl4pPr>
            <a:lvl5pPr>
              <a:lnSpc>
                <a:spcPct val="9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308640677"/>
      </p:ext>
    </p:extLst>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slideLayout" Target="../slideLayouts/slideLayout24.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5" Type="http://schemas.openxmlformats.org/officeDocument/2006/relationships/theme" Target="../theme/theme2.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slideLayout" Target="../slideLayouts/slideLayout25.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3.xml"/><Relationship Id="rId13" Type="http://schemas.openxmlformats.org/officeDocument/2006/relationships/slideLayout" Target="../slideLayouts/slideLayout38.xml"/><Relationship Id="rId3" Type="http://schemas.openxmlformats.org/officeDocument/2006/relationships/slideLayout" Target="../slideLayouts/slideLayout28.xml"/><Relationship Id="rId7" Type="http://schemas.openxmlformats.org/officeDocument/2006/relationships/slideLayout" Target="../slideLayouts/slideLayout32.xml"/><Relationship Id="rId12" Type="http://schemas.openxmlformats.org/officeDocument/2006/relationships/slideLayout" Target="../slideLayouts/slideLayout37.xml"/><Relationship Id="rId2" Type="http://schemas.openxmlformats.org/officeDocument/2006/relationships/slideLayout" Target="../slideLayouts/slideLayout27.xml"/><Relationship Id="rId1" Type="http://schemas.openxmlformats.org/officeDocument/2006/relationships/slideLayout" Target="../slideLayouts/slideLayout26.xml"/><Relationship Id="rId6" Type="http://schemas.openxmlformats.org/officeDocument/2006/relationships/slideLayout" Target="../slideLayouts/slideLayout31.xml"/><Relationship Id="rId11" Type="http://schemas.openxmlformats.org/officeDocument/2006/relationships/slideLayout" Target="../slideLayouts/slideLayout36.xml"/><Relationship Id="rId5" Type="http://schemas.openxmlformats.org/officeDocument/2006/relationships/slideLayout" Target="../slideLayouts/slideLayout30.xml"/><Relationship Id="rId10" Type="http://schemas.openxmlformats.org/officeDocument/2006/relationships/slideLayout" Target="../slideLayouts/slideLayout35.xml"/><Relationship Id="rId4" Type="http://schemas.openxmlformats.org/officeDocument/2006/relationships/slideLayout" Target="../slideLayouts/slideLayout29.xml"/><Relationship Id="rId9" Type="http://schemas.openxmlformats.org/officeDocument/2006/relationships/slideLayout" Target="../slideLayouts/slideLayout34.xml"/><Relationship Id="rId14" Type="http://schemas.openxmlformats.org/officeDocument/2006/relationships/theme" Target="../theme/theme3.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6.xml"/><Relationship Id="rId13" Type="http://schemas.openxmlformats.org/officeDocument/2006/relationships/slideLayout" Target="../slideLayouts/slideLayout51.xml"/><Relationship Id="rId3" Type="http://schemas.openxmlformats.org/officeDocument/2006/relationships/slideLayout" Target="../slideLayouts/slideLayout41.xml"/><Relationship Id="rId7" Type="http://schemas.openxmlformats.org/officeDocument/2006/relationships/slideLayout" Target="../slideLayouts/slideLayout45.xml"/><Relationship Id="rId12" Type="http://schemas.openxmlformats.org/officeDocument/2006/relationships/slideLayout" Target="../slideLayouts/slideLayout50.xml"/><Relationship Id="rId2" Type="http://schemas.openxmlformats.org/officeDocument/2006/relationships/slideLayout" Target="../slideLayouts/slideLayout40.xml"/><Relationship Id="rId1" Type="http://schemas.openxmlformats.org/officeDocument/2006/relationships/slideLayout" Target="../slideLayouts/slideLayout39.xml"/><Relationship Id="rId6" Type="http://schemas.openxmlformats.org/officeDocument/2006/relationships/slideLayout" Target="../slideLayouts/slideLayout44.xml"/><Relationship Id="rId11" Type="http://schemas.openxmlformats.org/officeDocument/2006/relationships/slideLayout" Target="../slideLayouts/slideLayout49.xml"/><Relationship Id="rId5" Type="http://schemas.openxmlformats.org/officeDocument/2006/relationships/slideLayout" Target="../slideLayouts/slideLayout43.xml"/><Relationship Id="rId15" Type="http://schemas.openxmlformats.org/officeDocument/2006/relationships/theme" Target="../theme/theme4.xml"/><Relationship Id="rId10" Type="http://schemas.openxmlformats.org/officeDocument/2006/relationships/slideLayout" Target="../slideLayouts/slideLayout48.xml"/><Relationship Id="rId4" Type="http://schemas.openxmlformats.org/officeDocument/2006/relationships/slideLayout" Target="../slideLayouts/slideLayout42.xml"/><Relationship Id="rId9" Type="http://schemas.openxmlformats.org/officeDocument/2006/relationships/slideLayout" Target="../slideLayouts/slideLayout47.xml"/><Relationship Id="rId14" Type="http://schemas.openxmlformats.org/officeDocument/2006/relationships/slideLayout" Target="../slideLayouts/slideLayout52.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60.xml"/><Relationship Id="rId13" Type="http://schemas.openxmlformats.org/officeDocument/2006/relationships/slideLayout" Target="../slideLayouts/slideLayout65.xml"/><Relationship Id="rId3" Type="http://schemas.openxmlformats.org/officeDocument/2006/relationships/slideLayout" Target="../slideLayouts/slideLayout55.xml"/><Relationship Id="rId7" Type="http://schemas.openxmlformats.org/officeDocument/2006/relationships/slideLayout" Target="../slideLayouts/slideLayout59.xml"/><Relationship Id="rId12" Type="http://schemas.openxmlformats.org/officeDocument/2006/relationships/slideLayout" Target="../slideLayouts/slideLayout64.xml"/><Relationship Id="rId2" Type="http://schemas.openxmlformats.org/officeDocument/2006/relationships/slideLayout" Target="../slideLayouts/slideLayout54.xml"/><Relationship Id="rId1" Type="http://schemas.openxmlformats.org/officeDocument/2006/relationships/slideLayout" Target="../slideLayouts/slideLayout53.xml"/><Relationship Id="rId6" Type="http://schemas.openxmlformats.org/officeDocument/2006/relationships/slideLayout" Target="../slideLayouts/slideLayout58.xml"/><Relationship Id="rId11" Type="http://schemas.openxmlformats.org/officeDocument/2006/relationships/slideLayout" Target="../slideLayouts/slideLayout63.xml"/><Relationship Id="rId5" Type="http://schemas.openxmlformats.org/officeDocument/2006/relationships/slideLayout" Target="../slideLayouts/slideLayout57.xml"/><Relationship Id="rId15" Type="http://schemas.openxmlformats.org/officeDocument/2006/relationships/theme" Target="../theme/theme5.xml"/><Relationship Id="rId10" Type="http://schemas.openxmlformats.org/officeDocument/2006/relationships/slideLayout" Target="../slideLayouts/slideLayout62.xml"/><Relationship Id="rId4" Type="http://schemas.openxmlformats.org/officeDocument/2006/relationships/slideLayout" Target="../slideLayouts/slideLayout56.xml"/><Relationship Id="rId9" Type="http://schemas.openxmlformats.org/officeDocument/2006/relationships/slideLayout" Target="../slideLayouts/slideLayout61.xml"/><Relationship Id="rId14" Type="http://schemas.openxmlformats.org/officeDocument/2006/relationships/slideLayout" Target="../slideLayouts/slideLayout66.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74.xml"/><Relationship Id="rId13" Type="http://schemas.openxmlformats.org/officeDocument/2006/relationships/theme" Target="../theme/theme6.xml"/><Relationship Id="rId3" Type="http://schemas.openxmlformats.org/officeDocument/2006/relationships/slideLayout" Target="../slideLayouts/slideLayout69.xml"/><Relationship Id="rId7" Type="http://schemas.openxmlformats.org/officeDocument/2006/relationships/slideLayout" Target="../slideLayouts/slideLayout73.xml"/><Relationship Id="rId12" Type="http://schemas.openxmlformats.org/officeDocument/2006/relationships/slideLayout" Target="../slideLayouts/slideLayout78.xml"/><Relationship Id="rId17" Type="http://schemas.openxmlformats.org/officeDocument/2006/relationships/image" Target="../media/image6.png"/><Relationship Id="rId2" Type="http://schemas.openxmlformats.org/officeDocument/2006/relationships/slideLayout" Target="../slideLayouts/slideLayout68.xml"/><Relationship Id="rId16" Type="http://schemas.openxmlformats.org/officeDocument/2006/relationships/image" Target="../media/image5.png"/><Relationship Id="rId1" Type="http://schemas.openxmlformats.org/officeDocument/2006/relationships/slideLayout" Target="../slideLayouts/slideLayout67.xml"/><Relationship Id="rId6" Type="http://schemas.openxmlformats.org/officeDocument/2006/relationships/slideLayout" Target="../slideLayouts/slideLayout72.xml"/><Relationship Id="rId11" Type="http://schemas.openxmlformats.org/officeDocument/2006/relationships/slideLayout" Target="../slideLayouts/slideLayout77.xml"/><Relationship Id="rId5" Type="http://schemas.openxmlformats.org/officeDocument/2006/relationships/slideLayout" Target="../slideLayouts/slideLayout71.xml"/><Relationship Id="rId15" Type="http://schemas.openxmlformats.org/officeDocument/2006/relationships/image" Target="../media/image4.jpeg"/><Relationship Id="rId10" Type="http://schemas.openxmlformats.org/officeDocument/2006/relationships/slideLayout" Target="../slideLayouts/slideLayout76.xml"/><Relationship Id="rId4" Type="http://schemas.openxmlformats.org/officeDocument/2006/relationships/slideLayout" Target="../slideLayouts/slideLayout70.xml"/><Relationship Id="rId9" Type="http://schemas.openxmlformats.org/officeDocument/2006/relationships/slideLayout" Target="../slideLayouts/slideLayout75.xml"/><Relationship Id="rId14" Type="http://schemas.openxmlformats.org/officeDocument/2006/relationships/image" Target="../media/image3.jpeg"/></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86.xml"/><Relationship Id="rId13" Type="http://schemas.openxmlformats.org/officeDocument/2006/relationships/slideLayout" Target="../slideLayouts/slideLayout91.xml"/><Relationship Id="rId3" Type="http://schemas.openxmlformats.org/officeDocument/2006/relationships/slideLayout" Target="../slideLayouts/slideLayout81.xml"/><Relationship Id="rId7" Type="http://schemas.openxmlformats.org/officeDocument/2006/relationships/slideLayout" Target="../slideLayouts/slideLayout85.xml"/><Relationship Id="rId12" Type="http://schemas.openxmlformats.org/officeDocument/2006/relationships/slideLayout" Target="../slideLayouts/slideLayout90.xml"/><Relationship Id="rId2" Type="http://schemas.openxmlformats.org/officeDocument/2006/relationships/slideLayout" Target="../slideLayouts/slideLayout80.xml"/><Relationship Id="rId1" Type="http://schemas.openxmlformats.org/officeDocument/2006/relationships/slideLayout" Target="../slideLayouts/slideLayout79.xml"/><Relationship Id="rId6" Type="http://schemas.openxmlformats.org/officeDocument/2006/relationships/slideLayout" Target="../slideLayouts/slideLayout84.xml"/><Relationship Id="rId11" Type="http://schemas.openxmlformats.org/officeDocument/2006/relationships/slideLayout" Target="../slideLayouts/slideLayout89.xml"/><Relationship Id="rId5" Type="http://schemas.openxmlformats.org/officeDocument/2006/relationships/slideLayout" Target="../slideLayouts/slideLayout83.xml"/><Relationship Id="rId15" Type="http://schemas.openxmlformats.org/officeDocument/2006/relationships/image" Target="../media/image8.png"/><Relationship Id="rId10" Type="http://schemas.openxmlformats.org/officeDocument/2006/relationships/slideLayout" Target="../slideLayouts/slideLayout88.xml"/><Relationship Id="rId4" Type="http://schemas.openxmlformats.org/officeDocument/2006/relationships/slideLayout" Target="../slideLayouts/slideLayout82.xml"/><Relationship Id="rId9" Type="http://schemas.openxmlformats.org/officeDocument/2006/relationships/slideLayout" Target="../slideLayouts/slideLayout87.xml"/><Relationship Id="rId14" Type="http://schemas.openxmlformats.org/officeDocument/2006/relationships/theme" Target="../theme/theme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666633">
            <a:alpha val="79999"/>
          </a:srgbClr>
        </a:solidFill>
        <a:effectLst/>
      </p:bgPr>
    </p:bg>
    <p:spTree>
      <p:nvGrpSpPr>
        <p:cNvPr id="1" name=""/>
        <p:cNvGrpSpPr/>
        <p:nvPr/>
      </p:nvGrpSpPr>
      <p:grpSpPr>
        <a:xfrm>
          <a:off x="0" y="0"/>
          <a:ext cx="0" cy="0"/>
          <a:chOff x="0" y="0"/>
          <a:chExt cx="0" cy="0"/>
        </a:xfrm>
      </p:grpSpPr>
      <p:sp>
        <p:nvSpPr>
          <p:cNvPr id="178178" name="Rectangle 2"/>
          <p:cNvSpPr>
            <a:spLocks noGrp="1" noChangeArrowheads="1"/>
          </p:cNvSpPr>
          <p:nvPr>
            <p:ph type="title"/>
          </p:nvPr>
        </p:nvSpPr>
        <p:spPr bwMode="auto">
          <a:xfrm>
            <a:off x="304800" y="0"/>
            <a:ext cx="85471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78179" name="Rectangle 3"/>
          <p:cNvSpPr>
            <a:spLocks noGrp="1" noChangeArrowheads="1"/>
          </p:cNvSpPr>
          <p:nvPr>
            <p:ph type="body" idx="1"/>
          </p:nvPr>
        </p:nvSpPr>
        <p:spPr bwMode="auto">
          <a:xfrm>
            <a:off x="457200" y="1600200"/>
            <a:ext cx="8229600" cy="45307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78180" name="Rectangle 4"/>
          <p:cNvSpPr>
            <a:spLocks noGrp="1" noChangeArrowheads="1"/>
          </p:cNvSpPr>
          <p:nvPr>
            <p:ph type="sldNum" sz="quarter" idx="4"/>
          </p:nvPr>
        </p:nvSpPr>
        <p:spPr bwMode="auto">
          <a:xfrm>
            <a:off x="6553200" y="6243638"/>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effectLst>
                  <a:outerShdw blurRad="38100" dist="38100" dir="2700000" algn="tl">
                    <a:srgbClr val="000000"/>
                  </a:outerShdw>
                </a:effectLst>
                <a:latin typeface="Arial" charset="0"/>
                <a:cs typeface="Arial" charset="0"/>
              </a:defRPr>
            </a:lvl1pPr>
          </a:lstStyle>
          <a:p>
            <a:pPr>
              <a:defRPr/>
            </a:pPr>
            <a:fld id="{AD21A621-91D6-4011-9C38-04691665ED17}" type="slidenum">
              <a:rPr lang="en-US"/>
              <a:pPr>
                <a:defRPr/>
              </a:pPr>
              <a:t>‹#›</a:t>
            </a:fld>
            <a:endParaRPr lang="en-US"/>
          </a:p>
        </p:txBody>
      </p:sp>
    </p:spTree>
  </p:cSld>
  <p:clrMap bg1="dk2" tx1="lt1" bg2="dk1" tx2="lt2" accent1="accent1" accent2="accent2" accent3="accent3" accent4="accent4" accent5="accent5" accent6="accent6" hlink="hlink" folHlink="folHlink"/>
  <p:sldLayoutIdLst>
    <p:sldLayoutId id="2147483929" r:id="rId1"/>
    <p:sldLayoutId id="2147483930" r:id="rId2"/>
    <p:sldLayoutId id="2147483931" r:id="rId3"/>
    <p:sldLayoutId id="2147483932" r:id="rId4"/>
    <p:sldLayoutId id="2147483933" r:id="rId5"/>
    <p:sldLayoutId id="2147483934" r:id="rId6"/>
    <p:sldLayoutId id="2147483935" r:id="rId7"/>
    <p:sldLayoutId id="2147483936" r:id="rId8"/>
    <p:sldLayoutId id="2147483937" r:id="rId9"/>
    <p:sldLayoutId id="2147483938" r:id="rId10"/>
    <p:sldLayoutId id="2147483939" r:id="rId11"/>
  </p:sldLayoutIdLst>
  <p:hf hdr="0" ftr="0" dt="0"/>
  <p:txStyles>
    <p:titleStyle>
      <a:lvl1pPr algn="ctr" rtl="0" eaLnBrk="0" fontAlgn="base" hangingPunct="0">
        <a:spcBef>
          <a:spcPct val="0"/>
        </a:spcBef>
        <a:spcAft>
          <a:spcPct val="0"/>
        </a:spcAft>
        <a:defRPr sz="3600" b="1">
          <a:solidFill>
            <a:srgbClr val="EAEAEA"/>
          </a:solidFill>
          <a:effectLst>
            <a:outerShdw blurRad="38100" dist="38100" dir="2700000" algn="tl">
              <a:srgbClr val="000000"/>
            </a:outerShdw>
          </a:effectLst>
          <a:latin typeface="+mj-lt"/>
          <a:ea typeface="+mj-ea"/>
          <a:cs typeface="+mj-cs"/>
        </a:defRPr>
      </a:lvl1pPr>
      <a:lvl2pPr algn="ctr" rtl="0" eaLnBrk="0" fontAlgn="base" hangingPunct="0">
        <a:spcBef>
          <a:spcPct val="0"/>
        </a:spcBef>
        <a:spcAft>
          <a:spcPct val="0"/>
        </a:spcAft>
        <a:defRPr sz="3600" b="1">
          <a:solidFill>
            <a:srgbClr val="EAEAEA"/>
          </a:solidFill>
          <a:effectLst>
            <a:outerShdw blurRad="38100" dist="38100" dir="2700000" algn="tl">
              <a:srgbClr val="000000"/>
            </a:outerShdw>
          </a:effectLst>
          <a:latin typeface="Arial" charset="0"/>
          <a:cs typeface="Arial" charset="0"/>
        </a:defRPr>
      </a:lvl2pPr>
      <a:lvl3pPr algn="ctr" rtl="0" eaLnBrk="0" fontAlgn="base" hangingPunct="0">
        <a:spcBef>
          <a:spcPct val="0"/>
        </a:spcBef>
        <a:spcAft>
          <a:spcPct val="0"/>
        </a:spcAft>
        <a:defRPr sz="3600" b="1">
          <a:solidFill>
            <a:srgbClr val="EAEAEA"/>
          </a:solidFill>
          <a:effectLst>
            <a:outerShdw blurRad="38100" dist="38100" dir="2700000" algn="tl">
              <a:srgbClr val="000000"/>
            </a:outerShdw>
          </a:effectLst>
          <a:latin typeface="Arial" charset="0"/>
          <a:cs typeface="Arial" charset="0"/>
        </a:defRPr>
      </a:lvl3pPr>
      <a:lvl4pPr algn="ctr" rtl="0" eaLnBrk="0" fontAlgn="base" hangingPunct="0">
        <a:spcBef>
          <a:spcPct val="0"/>
        </a:spcBef>
        <a:spcAft>
          <a:spcPct val="0"/>
        </a:spcAft>
        <a:defRPr sz="3600" b="1">
          <a:solidFill>
            <a:srgbClr val="EAEAEA"/>
          </a:solidFill>
          <a:effectLst>
            <a:outerShdw blurRad="38100" dist="38100" dir="2700000" algn="tl">
              <a:srgbClr val="000000"/>
            </a:outerShdw>
          </a:effectLst>
          <a:latin typeface="Arial" charset="0"/>
          <a:cs typeface="Arial" charset="0"/>
        </a:defRPr>
      </a:lvl4pPr>
      <a:lvl5pPr algn="ctr" rtl="0" eaLnBrk="0" fontAlgn="base" hangingPunct="0">
        <a:spcBef>
          <a:spcPct val="0"/>
        </a:spcBef>
        <a:spcAft>
          <a:spcPct val="0"/>
        </a:spcAft>
        <a:defRPr sz="3600" b="1">
          <a:solidFill>
            <a:srgbClr val="EAEAEA"/>
          </a:solidFill>
          <a:effectLst>
            <a:outerShdw blurRad="38100" dist="38100" dir="2700000" algn="tl">
              <a:srgbClr val="000000"/>
            </a:outerShdw>
          </a:effectLst>
          <a:latin typeface="Arial" charset="0"/>
          <a:cs typeface="Arial" charset="0"/>
        </a:defRPr>
      </a:lvl5pPr>
      <a:lvl6pPr marL="457200" algn="ctr" rtl="0" fontAlgn="base">
        <a:spcBef>
          <a:spcPct val="0"/>
        </a:spcBef>
        <a:spcAft>
          <a:spcPct val="0"/>
        </a:spcAft>
        <a:defRPr sz="3600" b="1">
          <a:solidFill>
            <a:srgbClr val="EAEAEA"/>
          </a:solidFill>
          <a:effectLst>
            <a:outerShdw blurRad="38100" dist="38100" dir="2700000" algn="tl">
              <a:srgbClr val="000000"/>
            </a:outerShdw>
          </a:effectLst>
          <a:latin typeface="Arial" charset="0"/>
          <a:cs typeface="Arial" charset="0"/>
        </a:defRPr>
      </a:lvl6pPr>
      <a:lvl7pPr marL="914400" algn="ctr" rtl="0" fontAlgn="base">
        <a:spcBef>
          <a:spcPct val="0"/>
        </a:spcBef>
        <a:spcAft>
          <a:spcPct val="0"/>
        </a:spcAft>
        <a:defRPr sz="3600" b="1">
          <a:solidFill>
            <a:srgbClr val="EAEAEA"/>
          </a:solidFill>
          <a:effectLst>
            <a:outerShdw blurRad="38100" dist="38100" dir="2700000" algn="tl">
              <a:srgbClr val="000000"/>
            </a:outerShdw>
          </a:effectLst>
          <a:latin typeface="Arial" charset="0"/>
          <a:cs typeface="Arial" charset="0"/>
        </a:defRPr>
      </a:lvl7pPr>
      <a:lvl8pPr marL="1371600" algn="ctr" rtl="0" fontAlgn="base">
        <a:spcBef>
          <a:spcPct val="0"/>
        </a:spcBef>
        <a:spcAft>
          <a:spcPct val="0"/>
        </a:spcAft>
        <a:defRPr sz="3600" b="1">
          <a:solidFill>
            <a:srgbClr val="EAEAEA"/>
          </a:solidFill>
          <a:effectLst>
            <a:outerShdw blurRad="38100" dist="38100" dir="2700000" algn="tl">
              <a:srgbClr val="000000"/>
            </a:outerShdw>
          </a:effectLst>
          <a:latin typeface="Arial" charset="0"/>
          <a:cs typeface="Arial" charset="0"/>
        </a:defRPr>
      </a:lvl8pPr>
      <a:lvl9pPr marL="1828800" algn="ctr" rtl="0" fontAlgn="base">
        <a:spcBef>
          <a:spcPct val="0"/>
        </a:spcBef>
        <a:spcAft>
          <a:spcPct val="0"/>
        </a:spcAft>
        <a:defRPr sz="3600" b="1">
          <a:solidFill>
            <a:srgbClr val="EAEAEA"/>
          </a:solidFill>
          <a:effectLst>
            <a:outerShdw blurRad="38100" dist="38100" dir="2700000" algn="tl">
              <a:srgbClr val="000000"/>
            </a:outerShdw>
          </a:effectLst>
          <a:latin typeface="Arial" charset="0"/>
          <a:cs typeface="Arial" charset="0"/>
        </a:defRPr>
      </a:lvl9pPr>
    </p:titleStyle>
    <p:bodyStyle>
      <a:lvl1pPr marL="457200" indent="-457200" algn="l" rtl="0" eaLnBrk="0" fontAlgn="base" hangingPunct="0">
        <a:spcBef>
          <a:spcPct val="20000"/>
        </a:spcBef>
        <a:spcAft>
          <a:spcPct val="0"/>
        </a:spcAft>
        <a:buClr>
          <a:srgbClr val="FFFF99"/>
        </a:buClr>
        <a:buSzPct val="90000"/>
        <a:buFont typeface="Wingdings" pitchFamily="2" charset="2"/>
        <a:buChar char="u"/>
        <a:defRPr sz="3200" b="1">
          <a:solidFill>
            <a:srgbClr val="EAEAEA"/>
          </a:solidFill>
          <a:effectLst>
            <a:outerShdw blurRad="38100" dist="38100" dir="2700000" algn="tl">
              <a:srgbClr val="000000"/>
            </a:outerShdw>
          </a:effectLst>
          <a:latin typeface="+mn-lt"/>
          <a:ea typeface="+mn-ea"/>
          <a:cs typeface="+mn-cs"/>
        </a:defRPr>
      </a:lvl1pPr>
      <a:lvl2pPr marL="857250" indent="-285750" algn="l" rtl="0" eaLnBrk="0" fontAlgn="base" hangingPunct="0">
        <a:spcBef>
          <a:spcPct val="20000"/>
        </a:spcBef>
        <a:spcAft>
          <a:spcPct val="0"/>
        </a:spcAft>
        <a:buChar char="–"/>
        <a:defRPr sz="2800">
          <a:solidFill>
            <a:schemeClr val="tx1"/>
          </a:solidFill>
          <a:effectLst>
            <a:outerShdw blurRad="38100" dist="38100" dir="2700000" algn="tl">
              <a:srgbClr val="000000"/>
            </a:outerShdw>
          </a:effectLst>
          <a:latin typeface="+mn-lt"/>
          <a:cs typeface="+mn-cs"/>
        </a:defRPr>
      </a:lvl2pPr>
      <a:lvl3pPr marL="1200150" indent="-228600" algn="l" rtl="0" eaLnBrk="0" fontAlgn="base" hangingPunct="0">
        <a:spcBef>
          <a:spcPct val="20000"/>
        </a:spcBef>
        <a:spcAft>
          <a:spcPct val="0"/>
        </a:spcAft>
        <a:buClr>
          <a:srgbClr val="B2B2B2"/>
        </a:buClr>
        <a:buSzPct val="90000"/>
        <a:buFont typeface="Wingdings" pitchFamily="2" charset="2"/>
        <a:buChar char="w"/>
        <a:defRPr sz="2400">
          <a:solidFill>
            <a:schemeClr val="tx1"/>
          </a:solidFill>
          <a:effectLst>
            <a:outerShdw blurRad="38100" dist="38100" dir="2700000" algn="tl">
              <a:srgbClr val="000000"/>
            </a:outerShdw>
          </a:effectLst>
          <a:latin typeface="+mn-lt"/>
          <a:cs typeface="+mn-cs"/>
        </a:defRPr>
      </a:lvl3pPr>
      <a:lvl4pPr marL="1600200" indent="-228600" algn="l" rtl="0" eaLnBrk="0" fontAlgn="base" hangingPunct="0">
        <a:spcBef>
          <a:spcPct val="20000"/>
        </a:spcBef>
        <a:spcAft>
          <a:spcPct val="0"/>
        </a:spcAft>
        <a:buChar char="–"/>
        <a:defRPr sz="2000">
          <a:solidFill>
            <a:schemeClr val="tx1"/>
          </a:solidFill>
          <a:effectLst>
            <a:outerShdw blurRad="38100" dist="38100" dir="2700000" algn="tl">
              <a:srgbClr val="000000"/>
            </a:outerShdw>
          </a:effectLst>
          <a:latin typeface="+mn-lt"/>
          <a:cs typeface="+mn-cs"/>
        </a:defRPr>
      </a:lvl4pPr>
      <a:lvl5pPr marL="2057400" indent="-228600" algn="l" rtl="0" eaLnBrk="0" fontAlgn="base" hangingPunct="0">
        <a:spcBef>
          <a:spcPct val="20000"/>
        </a:spcBef>
        <a:spcAft>
          <a:spcPct val="0"/>
        </a:spcAft>
        <a:buClr>
          <a:schemeClr val="folHlink"/>
        </a:buClr>
        <a:buSzPct val="90000"/>
        <a:buFont typeface="Wingdings" pitchFamily="2" charset="2"/>
        <a:buBlip>
          <a:blip r:embed="rId13"/>
        </a:buBlip>
        <a:defRPr sz="2000">
          <a:solidFill>
            <a:schemeClr val="tx1"/>
          </a:solidFill>
          <a:effectLst>
            <a:outerShdw blurRad="38100" dist="38100" dir="2700000" algn="tl">
              <a:srgbClr val="000000"/>
            </a:outerShdw>
          </a:effectLst>
          <a:latin typeface="+mn-lt"/>
          <a:cs typeface="+mn-cs"/>
        </a:defRPr>
      </a:lvl5pPr>
      <a:lvl6pPr marL="2514600" indent="-228600" algn="l" rtl="0" fontAlgn="base">
        <a:spcBef>
          <a:spcPct val="20000"/>
        </a:spcBef>
        <a:spcAft>
          <a:spcPct val="0"/>
        </a:spcAft>
        <a:buClr>
          <a:schemeClr val="folHlink"/>
        </a:buClr>
        <a:buSzPct val="90000"/>
        <a:buFont typeface="Wingdings" pitchFamily="2" charset="2"/>
        <a:buBlip>
          <a:blip r:embed="rId13"/>
        </a:buBlip>
        <a:defRPr sz="2000">
          <a:solidFill>
            <a:schemeClr val="tx1"/>
          </a:solidFill>
          <a:effectLst>
            <a:outerShdw blurRad="38100" dist="38100" dir="2700000" algn="tl">
              <a:srgbClr val="000000"/>
            </a:outerShdw>
          </a:effectLst>
          <a:latin typeface="+mn-lt"/>
          <a:cs typeface="+mn-cs"/>
        </a:defRPr>
      </a:lvl6pPr>
      <a:lvl7pPr marL="2971800" indent="-228600" algn="l" rtl="0" fontAlgn="base">
        <a:spcBef>
          <a:spcPct val="20000"/>
        </a:spcBef>
        <a:spcAft>
          <a:spcPct val="0"/>
        </a:spcAft>
        <a:buClr>
          <a:schemeClr val="folHlink"/>
        </a:buClr>
        <a:buSzPct val="90000"/>
        <a:buFont typeface="Wingdings" pitchFamily="2" charset="2"/>
        <a:buBlip>
          <a:blip r:embed="rId13"/>
        </a:buBlip>
        <a:defRPr sz="2000">
          <a:solidFill>
            <a:schemeClr val="tx1"/>
          </a:solidFill>
          <a:effectLst>
            <a:outerShdw blurRad="38100" dist="38100" dir="2700000" algn="tl">
              <a:srgbClr val="000000"/>
            </a:outerShdw>
          </a:effectLst>
          <a:latin typeface="+mn-lt"/>
          <a:cs typeface="+mn-cs"/>
        </a:defRPr>
      </a:lvl7pPr>
      <a:lvl8pPr marL="3429000" indent="-228600" algn="l" rtl="0" fontAlgn="base">
        <a:spcBef>
          <a:spcPct val="20000"/>
        </a:spcBef>
        <a:spcAft>
          <a:spcPct val="0"/>
        </a:spcAft>
        <a:buClr>
          <a:schemeClr val="folHlink"/>
        </a:buClr>
        <a:buSzPct val="90000"/>
        <a:buFont typeface="Wingdings" pitchFamily="2" charset="2"/>
        <a:buBlip>
          <a:blip r:embed="rId13"/>
        </a:buBlip>
        <a:defRPr sz="2000">
          <a:solidFill>
            <a:schemeClr val="tx1"/>
          </a:solidFill>
          <a:effectLst>
            <a:outerShdw blurRad="38100" dist="38100" dir="2700000" algn="tl">
              <a:srgbClr val="000000"/>
            </a:outerShdw>
          </a:effectLst>
          <a:latin typeface="+mn-lt"/>
          <a:cs typeface="+mn-cs"/>
        </a:defRPr>
      </a:lvl8pPr>
      <a:lvl9pPr marL="3886200" indent="-228600" algn="l" rtl="0" fontAlgn="base">
        <a:spcBef>
          <a:spcPct val="20000"/>
        </a:spcBef>
        <a:spcAft>
          <a:spcPct val="0"/>
        </a:spcAft>
        <a:buClr>
          <a:schemeClr val="folHlink"/>
        </a:buClr>
        <a:buSzPct val="90000"/>
        <a:buFont typeface="Wingdings" pitchFamily="2" charset="2"/>
        <a:buBlip>
          <a:blip r:embed="rId13"/>
        </a:buBlip>
        <a:defRPr sz="2000">
          <a:solidFill>
            <a:schemeClr val="tx1"/>
          </a:solidFill>
          <a:effectLst>
            <a:outerShdw blurRad="38100" dist="38100" dir="2700000" algn="tl">
              <a:srgbClr val="000000"/>
            </a:outerShdw>
          </a:effectLst>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Freeform 6"/>
          <p:cNvSpPr>
            <a:spLocks/>
          </p:cNvSpPr>
          <p:nvPr/>
        </p:nvSpPr>
        <p:spPr bwMode="auto">
          <a:xfrm>
            <a:off x="-9525" y="-7938"/>
            <a:ext cx="9163050" cy="1041401"/>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a:lstStyle/>
          <a:p>
            <a:pPr fontAlgn="auto">
              <a:spcBef>
                <a:spcPts val="0"/>
              </a:spcBef>
              <a:spcAft>
                <a:spcPts val="0"/>
              </a:spcAft>
              <a:defRPr/>
            </a:pPr>
            <a:endParaRPr lang="en-US">
              <a:solidFill>
                <a:prstClr val="black"/>
              </a:solidFill>
              <a:latin typeface="Constantia"/>
              <a:cs typeface="+mn-cs"/>
            </a:endParaRPr>
          </a:p>
        </p:txBody>
      </p:sp>
      <p:sp>
        <p:nvSpPr>
          <p:cNvPr id="8" name="Freeform 7"/>
          <p:cNvSpPr>
            <a:spLocks/>
          </p:cNvSpPr>
          <p:nvPr/>
        </p:nvSpPr>
        <p:spPr bwMode="auto">
          <a:xfrm>
            <a:off x="4381500" y="-7938"/>
            <a:ext cx="4762500" cy="638176"/>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a:lstStyle/>
          <a:p>
            <a:pPr fontAlgn="auto">
              <a:spcBef>
                <a:spcPts val="0"/>
              </a:spcBef>
              <a:spcAft>
                <a:spcPts val="0"/>
              </a:spcAft>
              <a:defRPr/>
            </a:pPr>
            <a:endParaRPr lang="en-US">
              <a:solidFill>
                <a:prstClr val="black"/>
              </a:solidFill>
              <a:latin typeface="Constantia"/>
              <a:cs typeface="+mn-cs"/>
            </a:endParaRPr>
          </a:p>
        </p:txBody>
      </p:sp>
      <p:sp>
        <p:nvSpPr>
          <p:cNvPr id="2052" name="Title Placeholder 8"/>
          <p:cNvSpPr>
            <a:spLocks noGrp="1"/>
          </p:cNvSpPr>
          <p:nvPr>
            <p:ph type="title"/>
          </p:nvPr>
        </p:nvSpPr>
        <p:spPr bwMode="auto">
          <a:xfrm>
            <a:off x="457200" y="704850"/>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0" numCol="1" anchor="b" anchorCtr="0" compatLnSpc="1">
            <a:prstTxWarp prst="textNoShape">
              <a:avLst/>
            </a:prstTxWarp>
          </a:bodyPr>
          <a:lstStyle/>
          <a:p>
            <a:pPr lvl="0"/>
            <a:r>
              <a:rPr lang="en-US" altLang="en-US" smtClean="0"/>
              <a:t>Click to edit Master title style</a:t>
            </a:r>
          </a:p>
        </p:txBody>
      </p:sp>
      <p:sp>
        <p:nvSpPr>
          <p:cNvPr id="2053" name="Text Placeholder 29"/>
          <p:cNvSpPr>
            <a:spLocks noGrp="1"/>
          </p:cNvSpPr>
          <p:nvPr>
            <p:ph type="body" idx="1"/>
          </p:nvPr>
        </p:nvSpPr>
        <p:spPr bwMode="auto">
          <a:xfrm>
            <a:off x="457200" y="1935163"/>
            <a:ext cx="8229600" cy="4389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fontAlgn="auto" latinLnBrk="0" hangingPunct="1">
              <a:spcBef>
                <a:spcPts val="0"/>
              </a:spcBef>
              <a:spcAft>
                <a:spcPts val="0"/>
              </a:spcAft>
              <a:defRPr kumimoji="0" sz="1200">
                <a:solidFill>
                  <a:srgbClr val="69676D">
                    <a:shade val="90000"/>
                  </a:srgbClr>
                </a:solidFill>
                <a:latin typeface="Constantia"/>
                <a:cs typeface="+mn-cs"/>
              </a:defRPr>
            </a:lvl1pPr>
          </a:lstStyle>
          <a:p>
            <a:pPr>
              <a:defRPr/>
            </a:pPr>
            <a:fld id="{D7A9180D-5D37-40A6-9B76-FD39B9161215}" type="datetime1">
              <a:rPr lang="en-US"/>
              <a:pPr>
                <a:defRPr/>
              </a:pPr>
              <a:t>6/14/2018</a:t>
            </a:fld>
            <a:endParaRPr lang="en-US"/>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fontAlgn="auto" latinLnBrk="0" hangingPunct="1">
              <a:spcBef>
                <a:spcPts val="0"/>
              </a:spcBef>
              <a:spcAft>
                <a:spcPts val="0"/>
              </a:spcAft>
              <a:defRPr kumimoji="0" sz="1200">
                <a:solidFill>
                  <a:srgbClr val="69676D">
                    <a:shade val="90000"/>
                  </a:srgbClr>
                </a:solidFill>
                <a:latin typeface="Constantia"/>
                <a:cs typeface="+mn-cs"/>
              </a:defRPr>
            </a:lvl1pPr>
          </a:lstStyle>
          <a:p>
            <a:pPr>
              <a:defRPr/>
            </a:pPr>
            <a:endParaRPr lang="en-US"/>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fontAlgn="auto" latinLnBrk="0" hangingPunct="1">
              <a:spcBef>
                <a:spcPts val="0"/>
              </a:spcBef>
              <a:spcAft>
                <a:spcPts val="0"/>
              </a:spcAft>
              <a:defRPr kumimoji="0" sz="1200">
                <a:solidFill>
                  <a:srgbClr val="69676D">
                    <a:shade val="90000"/>
                  </a:srgbClr>
                </a:solidFill>
                <a:latin typeface="Constantia"/>
                <a:cs typeface="+mn-cs"/>
              </a:defRPr>
            </a:lvl1pPr>
          </a:lstStyle>
          <a:p>
            <a:pPr>
              <a:defRPr/>
            </a:pPr>
            <a:fld id="{F446B422-2B08-49EE-BC00-2DB56D9DA7DE}" type="slidenum">
              <a:rPr lang="en-US"/>
              <a:pPr>
                <a:defRPr/>
              </a:pPr>
              <a:t>‹#›</a:t>
            </a:fld>
            <a:endParaRPr lang="en-US"/>
          </a:p>
        </p:txBody>
      </p:sp>
      <p:grpSp>
        <p:nvGrpSpPr>
          <p:cNvPr id="2057" name="Group 1"/>
          <p:cNvGrpSpPr>
            <a:grpSpLocks/>
          </p:cNvGrpSpPr>
          <p:nvPr/>
        </p:nvGrpSpPr>
        <p:grpSpPr bwMode="auto">
          <a:xfrm>
            <a:off x="-19050" y="203200"/>
            <a:ext cx="9180513" cy="647700"/>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a:lstStyle/>
            <a:p>
              <a:pPr fontAlgn="auto">
                <a:spcBef>
                  <a:spcPts val="0"/>
                </a:spcBef>
                <a:spcAft>
                  <a:spcPts val="0"/>
                </a:spcAft>
                <a:defRPr/>
              </a:pPr>
              <a:endParaRPr lang="en-US">
                <a:solidFill>
                  <a:prstClr val="black"/>
                </a:solidFill>
                <a:latin typeface="Constantia"/>
                <a:cs typeface="+mn-cs"/>
              </a:endParaRPr>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a:lstStyle/>
            <a:p>
              <a:pPr fontAlgn="auto">
                <a:spcBef>
                  <a:spcPts val="0"/>
                </a:spcBef>
                <a:spcAft>
                  <a:spcPts val="0"/>
                </a:spcAft>
                <a:defRPr/>
              </a:pPr>
              <a:endParaRPr lang="en-US">
                <a:solidFill>
                  <a:prstClr val="black"/>
                </a:solidFill>
                <a:latin typeface="Constantia"/>
                <a:cs typeface="+mn-cs"/>
              </a:endParaRPr>
            </a:p>
          </p:txBody>
        </p:sp>
      </p:grpSp>
    </p:spTree>
  </p:cSld>
  <p:clrMap bg1="lt1" tx1="dk1" bg2="lt2" tx2="dk2" accent1="accent1" accent2="accent2" accent3="accent3" accent4="accent4" accent5="accent5" accent6="accent6" hlink="hlink" folHlink="folHlink"/>
  <p:sldLayoutIdLst>
    <p:sldLayoutId id="2147483940" r:id="rId1"/>
    <p:sldLayoutId id="2147483941" r:id="rId2"/>
    <p:sldLayoutId id="2147483942" r:id="rId3"/>
    <p:sldLayoutId id="2147483943" r:id="rId4"/>
    <p:sldLayoutId id="2147483944" r:id="rId5"/>
    <p:sldLayoutId id="2147483945" r:id="rId6"/>
    <p:sldLayoutId id="2147483946" r:id="rId7"/>
    <p:sldLayoutId id="2147483947" r:id="rId8"/>
    <p:sldLayoutId id="2147483948" r:id="rId9"/>
    <p:sldLayoutId id="2147483949" r:id="rId10"/>
    <p:sldLayoutId id="2147483950" r:id="rId11"/>
    <p:sldLayoutId id="2147483951" r:id="rId12"/>
    <p:sldLayoutId id="2147483952" r:id="rId13"/>
    <p:sldLayoutId id="2147483953" r:id="rId14"/>
  </p:sldLayoutIdLst>
  <p:hf sldNum="0" hdr="0" ftr="0" dt="0"/>
  <p:txStyles>
    <p:titleStyle>
      <a:lvl1pPr algn="l" rtl="0" eaLnBrk="0" fontAlgn="base" hangingPunct="0">
        <a:spcBef>
          <a:spcPct val="0"/>
        </a:spcBef>
        <a:spcAft>
          <a:spcPct val="0"/>
        </a:spcAft>
        <a:defRPr sz="5000" kern="1200">
          <a:solidFill>
            <a:schemeClr val="tx2"/>
          </a:solidFill>
          <a:latin typeface="+mj-lt"/>
          <a:ea typeface="+mj-ea"/>
          <a:cs typeface="+mj-cs"/>
        </a:defRPr>
      </a:lvl1pPr>
      <a:lvl2pPr algn="l" rtl="0" eaLnBrk="0" fontAlgn="base" hangingPunct="0">
        <a:spcBef>
          <a:spcPct val="0"/>
        </a:spcBef>
        <a:spcAft>
          <a:spcPct val="0"/>
        </a:spcAft>
        <a:defRPr sz="5000">
          <a:solidFill>
            <a:schemeClr val="tx2"/>
          </a:solidFill>
          <a:latin typeface="Calibri" pitchFamily="34" charset="0"/>
        </a:defRPr>
      </a:lvl2pPr>
      <a:lvl3pPr algn="l" rtl="0" eaLnBrk="0" fontAlgn="base" hangingPunct="0">
        <a:spcBef>
          <a:spcPct val="0"/>
        </a:spcBef>
        <a:spcAft>
          <a:spcPct val="0"/>
        </a:spcAft>
        <a:defRPr sz="5000">
          <a:solidFill>
            <a:schemeClr val="tx2"/>
          </a:solidFill>
          <a:latin typeface="Calibri" pitchFamily="34" charset="0"/>
        </a:defRPr>
      </a:lvl3pPr>
      <a:lvl4pPr algn="l" rtl="0" eaLnBrk="0" fontAlgn="base" hangingPunct="0">
        <a:spcBef>
          <a:spcPct val="0"/>
        </a:spcBef>
        <a:spcAft>
          <a:spcPct val="0"/>
        </a:spcAft>
        <a:defRPr sz="5000">
          <a:solidFill>
            <a:schemeClr val="tx2"/>
          </a:solidFill>
          <a:latin typeface="Calibri" pitchFamily="34" charset="0"/>
        </a:defRPr>
      </a:lvl4pPr>
      <a:lvl5pPr algn="l" rtl="0" eaLnBrk="0" fontAlgn="base" hangingPunct="0">
        <a:spcBef>
          <a:spcPct val="0"/>
        </a:spcBef>
        <a:spcAft>
          <a:spcPct val="0"/>
        </a:spcAft>
        <a:defRPr sz="5000">
          <a:solidFill>
            <a:schemeClr val="tx2"/>
          </a:solidFill>
          <a:latin typeface="Calibri" pitchFamily="34" charset="0"/>
        </a:defRPr>
      </a:lvl5pPr>
      <a:lvl6pPr marL="457200" algn="l" rtl="0" fontAlgn="base">
        <a:spcBef>
          <a:spcPct val="0"/>
        </a:spcBef>
        <a:spcAft>
          <a:spcPct val="0"/>
        </a:spcAft>
        <a:defRPr sz="5000">
          <a:solidFill>
            <a:schemeClr val="tx2"/>
          </a:solidFill>
          <a:latin typeface="Calibri" pitchFamily="34" charset="0"/>
        </a:defRPr>
      </a:lvl6pPr>
      <a:lvl7pPr marL="914400" algn="l" rtl="0" fontAlgn="base">
        <a:spcBef>
          <a:spcPct val="0"/>
        </a:spcBef>
        <a:spcAft>
          <a:spcPct val="0"/>
        </a:spcAft>
        <a:defRPr sz="5000">
          <a:solidFill>
            <a:schemeClr val="tx2"/>
          </a:solidFill>
          <a:latin typeface="Calibri" pitchFamily="34" charset="0"/>
        </a:defRPr>
      </a:lvl7pPr>
      <a:lvl8pPr marL="1371600" algn="l" rtl="0" fontAlgn="base">
        <a:spcBef>
          <a:spcPct val="0"/>
        </a:spcBef>
        <a:spcAft>
          <a:spcPct val="0"/>
        </a:spcAft>
        <a:defRPr sz="5000">
          <a:solidFill>
            <a:schemeClr val="tx2"/>
          </a:solidFill>
          <a:latin typeface="Calibri" pitchFamily="34" charset="0"/>
        </a:defRPr>
      </a:lvl8pPr>
      <a:lvl9pPr marL="1828800" algn="l" rtl="0" fontAlgn="base">
        <a:spcBef>
          <a:spcPct val="0"/>
        </a:spcBef>
        <a:spcAft>
          <a:spcPct val="0"/>
        </a:spcAft>
        <a:defRPr sz="5000">
          <a:solidFill>
            <a:schemeClr val="tx2"/>
          </a:solidFill>
          <a:latin typeface="Calibri" pitchFamily="34" charset="0"/>
        </a:defRPr>
      </a:lvl9pPr>
    </p:titleStyle>
    <p:bodyStyle>
      <a:lvl1pPr marL="273050" indent="-273050" algn="l" rtl="0" eaLnBrk="0" fontAlgn="base" hangingPunct="0">
        <a:spcBef>
          <a:spcPct val="20000"/>
        </a:spcBef>
        <a:spcAft>
          <a:spcPct val="0"/>
        </a:spcAft>
        <a:buClr>
          <a:srgbClr val="6BB1C9"/>
        </a:buClr>
        <a:buSzPct val="95000"/>
        <a:buFont typeface="Wingdings 2" pitchFamily="18" charset="2"/>
        <a:buChar char=""/>
        <a:defRPr sz="2600" kern="1200">
          <a:solidFill>
            <a:schemeClr val="tx1"/>
          </a:solidFill>
          <a:latin typeface="+mn-lt"/>
          <a:ea typeface="+mn-ea"/>
          <a:cs typeface="+mn-cs"/>
        </a:defRPr>
      </a:lvl1pPr>
      <a:lvl2pPr marL="639763" indent="-246063" algn="l" rtl="0" eaLnBrk="0" fontAlgn="base" hangingPunct="0">
        <a:spcBef>
          <a:spcPct val="20000"/>
        </a:spcBef>
        <a:spcAft>
          <a:spcPct val="0"/>
        </a:spcAft>
        <a:buClr>
          <a:schemeClr val="accent1"/>
        </a:buClr>
        <a:buSzPct val="85000"/>
        <a:buFont typeface="Wingdings 2" pitchFamily="18" charset="2"/>
        <a:buChar char=""/>
        <a:defRPr sz="2400" kern="1200">
          <a:solidFill>
            <a:schemeClr val="tx1"/>
          </a:solidFill>
          <a:latin typeface="+mn-lt"/>
          <a:ea typeface="+mn-ea"/>
          <a:cs typeface="+mn-cs"/>
        </a:defRPr>
      </a:lvl2pPr>
      <a:lvl3pPr marL="914400" indent="-246063" algn="l" rtl="0" eaLnBrk="0" fontAlgn="base" hangingPunct="0">
        <a:spcBef>
          <a:spcPct val="20000"/>
        </a:spcBef>
        <a:spcAft>
          <a:spcPct val="0"/>
        </a:spcAft>
        <a:buClr>
          <a:schemeClr val="accent2"/>
        </a:buClr>
        <a:buSzPct val="70000"/>
        <a:buFont typeface="Wingdings 2" pitchFamily="18" charset="2"/>
        <a:buChar char=""/>
        <a:defRPr sz="2100" kern="1200">
          <a:solidFill>
            <a:schemeClr val="tx1"/>
          </a:solidFill>
          <a:latin typeface="+mn-lt"/>
          <a:ea typeface="+mn-ea"/>
          <a:cs typeface="+mn-cs"/>
        </a:defRPr>
      </a:lvl3pPr>
      <a:lvl4pPr marL="1187450" indent="-209550" algn="l" rtl="0" eaLnBrk="0" fontAlgn="base" hangingPunct="0">
        <a:spcBef>
          <a:spcPct val="20000"/>
        </a:spcBef>
        <a:spcAft>
          <a:spcPct val="0"/>
        </a:spcAft>
        <a:buClr>
          <a:srgbClr val="6BB1C9"/>
        </a:buClr>
        <a:buSzPct val="65000"/>
        <a:buFont typeface="Wingdings 2" pitchFamily="18" charset="2"/>
        <a:buChar char=""/>
        <a:defRPr sz="2000" kern="1200">
          <a:solidFill>
            <a:schemeClr val="tx1"/>
          </a:solidFill>
          <a:latin typeface="+mn-lt"/>
          <a:ea typeface="+mn-ea"/>
          <a:cs typeface="+mn-cs"/>
        </a:defRPr>
      </a:lvl4pPr>
      <a:lvl5pPr marL="1462088" indent="-209550" algn="l" rtl="0" eaLnBrk="0" fontAlgn="base" hangingPunct="0">
        <a:spcBef>
          <a:spcPct val="20000"/>
        </a:spcBef>
        <a:spcAft>
          <a:spcPct val="0"/>
        </a:spcAft>
        <a:buClr>
          <a:srgbClr val="6585CF"/>
        </a:buClr>
        <a:buSzPct val="65000"/>
        <a:buFont typeface="Wingdings 2" pitchFamily="18" charset="2"/>
        <a:buChar char=""/>
        <a:defRPr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Freeform 6"/>
          <p:cNvSpPr>
            <a:spLocks/>
          </p:cNvSpPr>
          <p:nvPr/>
        </p:nvSpPr>
        <p:spPr bwMode="auto">
          <a:xfrm>
            <a:off x="-9525" y="-7938"/>
            <a:ext cx="9163050" cy="1041401"/>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a:lstStyle/>
          <a:p>
            <a:pPr fontAlgn="auto">
              <a:spcBef>
                <a:spcPts val="0"/>
              </a:spcBef>
              <a:spcAft>
                <a:spcPts val="0"/>
              </a:spcAft>
              <a:defRPr/>
            </a:pPr>
            <a:endParaRPr lang="en-US">
              <a:solidFill>
                <a:prstClr val="black"/>
              </a:solidFill>
              <a:latin typeface="Constantia"/>
              <a:cs typeface="Arial" pitchFamily="34" charset="0"/>
            </a:endParaRPr>
          </a:p>
        </p:txBody>
      </p:sp>
      <p:sp>
        <p:nvSpPr>
          <p:cNvPr id="8" name="Freeform 7"/>
          <p:cNvSpPr>
            <a:spLocks/>
          </p:cNvSpPr>
          <p:nvPr/>
        </p:nvSpPr>
        <p:spPr bwMode="auto">
          <a:xfrm>
            <a:off x="4381500" y="-7938"/>
            <a:ext cx="4762500" cy="638176"/>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a:lstStyle/>
          <a:p>
            <a:pPr fontAlgn="auto">
              <a:spcBef>
                <a:spcPts val="0"/>
              </a:spcBef>
              <a:spcAft>
                <a:spcPts val="0"/>
              </a:spcAft>
              <a:defRPr/>
            </a:pPr>
            <a:endParaRPr lang="en-US">
              <a:solidFill>
                <a:prstClr val="black"/>
              </a:solidFill>
              <a:latin typeface="Constantia"/>
              <a:cs typeface="Arial" pitchFamily="34" charset="0"/>
            </a:endParaRPr>
          </a:p>
        </p:txBody>
      </p:sp>
      <p:sp>
        <p:nvSpPr>
          <p:cNvPr id="2052" name="Title Placeholder 8"/>
          <p:cNvSpPr>
            <a:spLocks noGrp="1"/>
          </p:cNvSpPr>
          <p:nvPr>
            <p:ph type="title"/>
          </p:nvPr>
        </p:nvSpPr>
        <p:spPr bwMode="auto">
          <a:xfrm>
            <a:off x="457200" y="704850"/>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0" numCol="1" anchor="b" anchorCtr="0" compatLnSpc="1">
            <a:prstTxWarp prst="textNoShape">
              <a:avLst/>
            </a:prstTxWarp>
          </a:bodyPr>
          <a:lstStyle/>
          <a:p>
            <a:pPr lvl="0"/>
            <a:r>
              <a:rPr lang="en-US" altLang="en-US" smtClean="0"/>
              <a:t>Click to edit Master title style</a:t>
            </a:r>
          </a:p>
        </p:txBody>
      </p:sp>
      <p:sp>
        <p:nvSpPr>
          <p:cNvPr id="2053" name="Text Placeholder 29"/>
          <p:cNvSpPr>
            <a:spLocks noGrp="1"/>
          </p:cNvSpPr>
          <p:nvPr>
            <p:ph type="body" idx="1"/>
          </p:nvPr>
        </p:nvSpPr>
        <p:spPr bwMode="auto">
          <a:xfrm>
            <a:off x="457200" y="1935163"/>
            <a:ext cx="8229600" cy="4389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fontAlgn="auto" latinLnBrk="0" hangingPunct="1">
              <a:spcBef>
                <a:spcPts val="0"/>
              </a:spcBef>
              <a:spcAft>
                <a:spcPts val="0"/>
              </a:spcAft>
              <a:defRPr kumimoji="0" sz="1200">
                <a:solidFill>
                  <a:srgbClr val="69676D">
                    <a:shade val="90000"/>
                  </a:srgbClr>
                </a:solidFill>
                <a:latin typeface="Constantia"/>
                <a:cs typeface="Arial" pitchFamily="34" charset="0"/>
              </a:defRPr>
            </a:lvl1pPr>
          </a:lstStyle>
          <a:p>
            <a:pPr>
              <a:defRPr/>
            </a:pPr>
            <a:fld id="{96D492DD-41F9-4CC7-9C54-10852DFBBBDA}" type="datetime1">
              <a:rPr lang="en-US"/>
              <a:pPr>
                <a:defRPr/>
              </a:pPr>
              <a:t>6/14/2018</a:t>
            </a:fld>
            <a:endParaRPr lang="en-US"/>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fontAlgn="auto" latinLnBrk="0" hangingPunct="1">
              <a:spcBef>
                <a:spcPts val="0"/>
              </a:spcBef>
              <a:spcAft>
                <a:spcPts val="0"/>
              </a:spcAft>
              <a:defRPr kumimoji="0" sz="1200">
                <a:solidFill>
                  <a:srgbClr val="69676D">
                    <a:shade val="90000"/>
                  </a:srgbClr>
                </a:solidFill>
                <a:latin typeface="Constantia"/>
                <a:cs typeface="Arial" pitchFamily="34" charset="0"/>
              </a:defRPr>
            </a:lvl1pPr>
          </a:lstStyle>
          <a:p>
            <a:pPr>
              <a:defRPr/>
            </a:pPr>
            <a:endParaRPr lang="en-US"/>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fontAlgn="auto" latinLnBrk="0" hangingPunct="1">
              <a:spcBef>
                <a:spcPts val="0"/>
              </a:spcBef>
              <a:spcAft>
                <a:spcPts val="0"/>
              </a:spcAft>
              <a:defRPr kumimoji="0" sz="1200">
                <a:solidFill>
                  <a:srgbClr val="69676D">
                    <a:shade val="90000"/>
                  </a:srgbClr>
                </a:solidFill>
                <a:latin typeface="Constantia"/>
                <a:cs typeface="Arial" pitchFamily="34" charset="0"/>
              </a:defRPr>
            </a:lvl1pPr>
          </a:lstStyle>
          <a:p>
            <a:pPr>
              <a:defRPr/>
            </a:pPr>
            <a:fld id="{9CDED26E-9B80-44F3-B3BE-7542014BD49A}" type="slidenum">
              <a:rPr lang="en-US"/>
              <a:pPr>
                <a:defRPr/>
              </a:pPr>
              <a:t>‹#›</a:t>
            </a:fld>
            <a:endParaRPr lang="en-US"/>
          </a:p>
        </p:txBody>
      </p:sp>
      <p:grpSp>
        <p:nvGrpSpPr>
          <p:cNvPr id="2057" name="Group 1"/>
          <p:cNvGrpSpPr>
            <a:grpSpLocks/>
          </p:cNvGrpSpPr>
          <p:nvPr/>
        </p:nvGrpSpPr>
        <p:grpSpPr bwMode="auto">
          <a:xfrm>
            <a:off x="-19050" y="203200"/>
            <a:ext cx="9180513" cy="647700"/>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a:lstStyle/>
            <a:p>
              <a:pPr fontAlgn="auto">
                <a:spcBef>
                  <a:spcPts val="0"/>
                </a:spcBef>
                <a:spcAft>
                  <a:spcPts val="0"/>
                </a:spcAft>
                <a:defRPr/>
              </a:pPr>
              <a:endParaRPr lang="en-US">
                <a:solidFill>
                  <a:prstClr val="black"/>
                </a:solidFill>
                <a:latin typeface="Constantia"/>
                <a:cs typeface="Arial" pitchFamily="34" charset="0"/>
              </a:endParaRPr>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a:lstStyle/>
            <a:p>
              <a:pPr fontAlgn="auto">
                <a:spcBef>
                  <a:spcPts val="0"/>
                </a:spcBef>
                <a:spcAft>
                  <a:spcPts val="0"/>
                </a:spcAft>
                <a:defRPr/>
              </a:pPr>
              <a:endParaRPr lang="en-US">
                <a:solidFill>
                  <a:prstClr val="black"/>
                </a:solidFill>
                <a:latin typeface="Constantia"/>
                <a:cs typeface="Arial" pitchFamily="34" charset="0"/>
              </a:endParaRPr>
            </a:p>
          </p:txBody>
        </p:sp>
      </p:grpSp>
    </p:spTree>
    <p:extLst>
      <p:ext uri="{BB962C8B-B14F-4D97-AF65-F5344CB8AC3E}">
        <p14:creationId xmlns:p14="http://schemas.microsoft.com/office/powerpoint/2010/main" val="3497350303"/>
      </p:ext>
    </p:extLst>
  </p:cSld>
  <p:clrMap bg1="lt1" tx1="dk1" bg2="lt2" tx2="dk2" accent1="accent1" accent2="accent2" accent3="accent3" accent4="accent4" accent5="accent5" accent6="accent6" hlink="hlink" folHlink="folHlink"/>
  <p:sldLayoutIdLst>
    <p:sldLayoutId id="2147483984" r:id="rId1"/>
    <p:sldLayoutId id="2147483985" r:id="rId2"/>
    <p:sldLayoutId id="2147483986" r:id="rId3"/>
    <p:sldLayoutId id="2147483987" r:id="rId4"/>
    <p:sldLayoutId id="2147483988" r:id="rId5"/>
    <p:sldLayoutId id="2147483989" r:id="rId6"/>
    <p:sldLayoutId id="2147483990" r:id="rId7"/>
    <p:sldLayoutId id="2147483991" r:id="rId8"/>
    <p:sldLayoutId id="2147483992" r:id="rId9"/>
    <p:sldLayoutId id="2147483993" r:id="rId10"/>
    <p:sldLayoutId id="2147483994" r:id="rId11"/>
    <p:sldLayoutId id="2147483995" r:id="rId12"/>
    <p:sldLayoutId id="2147483997" r:id="rId13"/>
  </p:sldLayoutIdLst>
  <p:hf sldNum="0" hdr="0" ftr="0" dt="0"/>
  <p:txStyles>
    <p:titleStyle>
      <a:lvl1pPr algn="l" rtl="0" eaLnBrk="0" fontAlgn="base" hangingPunct="0">
        <a:spcBef>
          <a:spcPct val="0"/>
        </a:spcBef>
        <a:spcAft>
          <a:spcPct val="0"/>
        </a:spcAft>
        <a:defRPr sz="5000" kern="1200">
          <a:solidFill>
            <a:schemeClr val="tx2"/>
          </a:solidFill>
          <a:latin typeface="+mj-lt"/>
          <a:ea typeface="+mj-ea"/>
          <a:cs typeface="+mj-cs"/>
        </a:defRPr>
      </a:lvl1pPr>
      <a:lvl2pPr algn="l" rtl="0" eaLnBrk="0" fontAlgn="base" hangingPunct="0">
        <a:spcBef>
          <a:spcPct val="0"/>
        </a:spcBef>
        <a:spcAft>
          <a:spcPct val="0"/>
        </a:spcAft>
        <a:defRPr sz="5000">
          <a:solidFill>
            <a:schemeClr val="tx2"/>
          </a:solidFill>
          <a:latin typeface="Calibri" pitchFamily="34" charset="0"/>
        </a:defRPr>
      </a:lvl2pPr>
      <a:lvl3pPr algn="l" rtl="0" eaLnBrk="0" fontAlgn="base" hangingPunct="0">
        <a:spcBef>
          <a:spcPct val="0"/>
        </a:spcBef>
        <a:spcAft>
          <a:spcPct val="0"/>
        </a:spcAft>
        <a:defRPr sz="5000">
          <a:solidFill>
            <a:schemeClr val="tx2"/>
          </a:solidFill>
          <a:latin typeface="Calibri" pitchFamily="34" charset="0"/>
        </a:defRPr>
      </a:lvl3pPr>
      <a:lvl4pPr algn="l" rtl="0" eaLnBrk="0" fontAlgn="base" hangingPunct="0">
        <a:spcBef>
          <a:spcPct val="0"/>
        </a:spcBef>
        <a:spcAft>
          <a:spcPct val="0"/>
        </a:spcAft>
        <a:defRPr sz="5000">
          <a:solidFill>
            <a:schemeClr val="tx2"/>
          </a:solidFill>
          <a:latin typeface="Calibri" pitchFamily="34" charset="0"/>
        </a:defRPr>
      </a:lvl4pPr>
      <a:lvl5pPr algn="l" rtl="0" eaLnBrk="0" fontAlgn="base" hangingPunct="0">
        <a:spcBef>
          <a:spcPct val="0"/>
        </a:spcBef>
        <a:spcAft>
          <a:spcPct val="0"/>
        </a:spcAft>
        <a:defRPr sz="5000">
          <a:solidFill>
            <a:schemeClr val="tx2"/>
          </a:solidFill>
          <a:latin typeface="Calibri" pitchFamily="34" charset="0"/>
        </a:defRPr>
      </a:lvl5pPr>
      <a:lvl6pPr marL="457200" algn="l" rtl="0" fontAlgn="base">
        <a:spcBef>
          <a:spcPct val="0"/>
        </a:spcBef>
        <a:spcAft>
          <a:spcPct val="0"/>
        </a:spcAft>
        <a:defRPr sz="5000">
          <a:solidFill>
            <a:schemeClr val="tx2"/>
          </a:solidFill>
          <a:latin typeface="Calibri" pitchFamily="34" charset="0"/>
        </a:defRPr>
      </a:lvl6pPr>
      <a:lvl7pPr marL="914400" algn="l" rtl="0" fontAlgn="base">
        <a:spcBef>
          <a:spcPct val="0"/>
        </a:spcBef>
        <a:spcAft>
          <a:spcPct val="0"/>
        </a:spcAft>
        <a:defRPr sz="5000">
          <a:solidFill>
            <a:schemeClr val="tx2"/>
          </a:solidFill>
          <a:latin typeface="Calibri" pitchFamily="34" charset="0"/>
        </a:defRPr>
      </a:lvl7pPr>
      <a:lvl8pPr marL="1371600" algn="l" rtl="0" fontAlgn="base">
        <a:spcBef>
          <a:spcPct val="0"/>
        </a:spcBef>
        <a:spcAft>
          <a:spcPct val="0"/>
        </a:spcAft>
        <a:defRPr sz="5000">
          <a:solidFill>
            <a:schemeClr val="tx2"/>
          </a:solidFill>
          <a:latin typeface="Calibri" pitchFamily="34" charset="0"/>
        </a:defRPr>
      </a:lvl8pPr>
      <a:lvl9pPr marL="1828800" algn="l" rtl="0" fontAlgn="base">
        <a:spcBef>
          <a:spcPct val="0"/>
        </a:spcBef>
        <a:spcAft>
          <a:spcPct val="0"/>
        </a:spcAft>
        <a:defRPr sz="5000">
          <a:solidFill>
            <a:schemeClr val="tx2"/>
          </a:solidFill>
          <a:latin typeface="Calibri" pitchFamily="34" charset="0"/>
        </a:defRPr>
      </a:lvl9pPr>
    </p:titleStyle>
    <p:bodyStyle>
      <a:lvl1pPr marL="273050" indent="-273050" algn="l" rtl="0" eaLnBrk="0" fontAlgn="base" hangingPunct="0">
        <a:spcBef>
          <a:spcPct val="20000"/>
        </a:spcBef>
        <a:spcAft>
          <a:spcPct val="0"/>
        </a:spcAft>
        <a:buClr>
          <a:srgbClr val="6BB1C9"/>
        </a:buClr>
        <a:buSzPct val="95000"/>
        <a:buFont typeface="Wingdings 2" pitchFamily="18" charset="2"/>
        <a:buChar char=""/>
        <a:defRPr sz="2600" kern="1200">
          <a:solidFill>
            <a:schemeClr val="tx1"/>
          </a:solidFill>
          <a:latin typeface="+mn-lt"/>
          <a:ea typeface="+mn-ea"/>
          <a:cs typeface="+mn-cs"/>
        </a:defRPr>
      </a:lvl1pPr>
      <a:lvl2pPr marL="639763" indent="-246063" algn="l" rtl="0" eaLnBrk="0" fontAlgn="base" hangingPunct="0">
        <a:spcBef>
          <a:spcPct val="20000"/>
        </a:spcBef>
        <a:spcAft>
          <a:spcPct val="0"/>
        </a:spcAft>
        <a:buClr>
          <a:schemeClr val="accent1"/>
        </a:buClr>
        <a:buSzPct val="85000"/>
        <a:buFont typeface="Wingdings 2" pitchFamily="18" charset="2"/>
        <a:buChar char=""/>
        <a:defRPr sz="2400" kern="1200">
          <a:solidFill>
            <a:schemeClr val="tx1"/>
          </a:solidFill>
          <a:latin typeface="+mn-lt"/>
          <a:ea typeface="+mn-ea"/>
          <a:cs typeface="+mn-cs"/>
        </a:defRPr>
      </a:lvl2pPr>
      <a:lvl3pPr marL="914400" indent="-246063" algn="l" rtl="0" eaLnBrk="0" fontAlgn="base" hangingPunct="0">
        <a:spcBef>
          <a:spcPct val="20000"/>
        </a:spcBef>
        <a:spcAft>
          <a:spcPct val="0"/>
        </a:spcAft>
        <a:buClr>
          <a:schemeClr val="accent2"/>
        </a:buClr>
        <a:buSzPct val="70000"/>
        <a:buFont typeface="Wingdings 2" pitchFamily="18" charset="2"/>
        <a:buChar char=""/>
        <a:defRPr sz="2100" kern="1200">
          <a:solidFill>
            <a:schemeClr val="tx1"/>
          </a:solidFill>
          <a:latin typeface="+mn-lt"/>
          <a:ea typeface="+mn-ea"/>
          <a:cs typeface="+mn-cs"/>
        </a:defRPr>
      </a:lvl3pPr>
      <a:lvl4pPr marL="1187450" indent="-209550" algn="l" rtl="0" eaLnBrk="0" fontAlgn="base" hangingPunct="0">
        <a:spcBef>
          <a:spcPct val="20000"/>
        </a:spcBef>
        <a:spcAft>
          <a:spcPct val="0"/>
        </a:spcAft>
        <a:buClr>
          <a:srgbClr val="6BB1C9"/>
        </a:buClr>
        <a:buSzPct val="65000"/>
        <a:buFont typeface="Wingdings 2" pitchFamily="18" charset="2"/>
        <a:buChar char=""/>
        <a:defRPr sz="2000" kern="1200">
          <a:solidFill>
            <a:schemeClr val="tx1"/>
          </a:solidFill>
          <a:latin typeface="+mn-lt"/>
          <a:ea typeface="+mn-ea"/>
          <a:cs typeface="+mn-cs"/>
        </a:defRPr>
      </a:lvl4pPr>
      <a:lvl5pPr marL="1462088" indent="-209550" algn="l" rtl="0" eaLnBrk="0" fontAlgn="base" hangingPunct="0">
        <a:spcBef>
          <a:spcPct val="20000"/>
        </a:spcBef>
        <a:spcAft>
          <a:spcPct val="0"/>
        </a:spcAft>
        <a:buClr>
          <a:srgbClr val="6585CF"/>
        </a:buClr>
        <a:buSzPct val="65000"/>
        <a:buFont typeface="Wingdings 2" pitchFamily="18" charset="2"/>
        <a:buChar char=""/>
        <a:defRPr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Freeform 6"/>
          <p:cNvSpPr>
            <a:spLocks/>
          </p:cNvSpPr>
          <p:nvPr/>
        </p:nvSpPr>
        <p:spPr bwMode="auto">
          <a:xfrm>
            <a:off x="-9525" y="-7938"/>
            <a:ext cx="9163050" cy="1041401"/>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a:lstStyle/>
          <a:p>
            <a:pPr fontAlgn="auto">
              <a:spcBef>
                <a:spcPts val="0"/>
              </a:spcBef>
              <a:spcAft>
                <a:spcPts val="0"/>
              </a:spcAft>
              <a:defRPr/>
            </a:pPr>
            <a:endParaRPr lang="en-US">
              <a:solidFill>
                <a:prstClr val="black"/>
              </a:solidFill>
              <a:latin typeface="Constantia"/>
              <a:cs typeface="Arial" pitchFamily="34" charset="0"/>
            </a:endParaRPr>
          </a:p>
        </p:txBody>
      </p:sp>
      <p:sp>
        <p:nvSpPr>
          <p:cNvPr id="8" name="Freeform 7"/>
          <p:cNvSpPr>
            <a:spLocks/>
          </p:cNvSpPr>
          <p:nvPr/>
        </p:nvSpPr>
        <p:spPr bwMode="auto">
          <a:xfrm>
            <a:off x="4381500" y="-7938"/>
            <a:ext cx="4762500" cy="638176"/>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a:lstStyle/>
          <a:p>
            <a:pPr fontAlgn="auto">
              <a:spcBef>
                <a:spcPts val="0"/>
              </a:spcBef>
              <a:spcAft>
                <a:spcPts val="0"/>
              </a:spcAft>
              <a:defRPr/>
            </a:pPr>
            <a:endParaRPr lang="en-US">
              <a:solidFill>
                <a:prstClr val="black"/>
              </a:solidFill>
              <a:latin typeface="Constantia"/>
              <a:cs typeface="Arial" pitchFamily="34" charset="0"/>
            </a:endParaRPr>
          </a:p>
        </p:txBody>
      </p:sp>
      <p:sp>
        <p:nvSpPr>
          <p:cNvPr id="5124" name="Title Placeholder 8"/>
          <p:cNvSpPr>
            <a:spLocks noGrp="1"/>
          </p:cNvSpPr>
          <p:nvPr>
            <p:ph type="title"/>
          </p:nvPr>
        </p:nvSpPr>
        <p:spPr bwMode="auto">
          <a:xfrm>
            <a:off x="457200" y="704850"/>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0" numCol="1" anchor="b" anchorCtr="0" compatLnSpc="1">
            <a:prstTxWarp prst="textNoShape">
              <a:avLst/>
            </a:prstTxWarp>
          </a:bodyPr>
          <a:lstStyle/>
          <a:p>
            <a:pPr lvl="0"/>
            <a:r>
              <a:rPr lang="en-US" altLang="en-US" smtClean="0"/>
              <a:t>Click to edit Master title style</a:t>
            </a:r>
          </a:p>
        </p:txBody>
      </p:sp>
      <p:sp>
        <p:nvSpPr>
          <p:cNvPr id="5125" name="Text Placeholder 29"/>
          <p:cNvSpPr>
            <a:spLocks noGrp="1"/>
          </p:cNvSpPr>
          <p:nvPr>
            <p:ph type="body" idx="1"/>
          </p:nvPr>
        </p:nvSpPr>
        <p:spPr bwMode="auto">
          <a:xfrm>
            <a:off x="457200" y="1935163"/>
            <a:ext cx="8229600" cy="4389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fontAlgn="auto" latinLnBrk="0" hangingPunct="1">
              <a:spcBef>
                <a:spcPts val="0"/>
              </a:spcBef>
              <a:spcAft>
                <a:spcPts val="0"/>
              </a:spcAft>
              <a:defRPr kumimoji="0" sz="1200">
                <a:solidFill>
                  <a:srgbClr val="69676D">
                    <a:shade val="90000"/>
                  </a:srgbClr>
                </a:solidFill>
                <a:latin typeface="Constantia"/>
              </a:defRPr>
            </a:lvl1pPr>
          </a:lstStyle>
          <a:p>
            <a:pPr>
              <a:defRPr/>
            </a:pPr>
            <a:fld id="{04DD2C62-F37B-4EA6-8F45-7209D3622661}" type="datetime1">
              <a:rPr lang="en-US">
                <a:cs typeface="Arial" pitchFamily="34" charset="0"/>
              </a:rPr>
              <a:pPr>
                <a:defRPr/>
              </a:pPr>
              <a:t>6/14/2018</a:t>
            </a:fld>
            <a:endParaRPr lang="en-US">
              <a:cs typeface="Arial" pitchFamily="34" charset="0"/>
            </a:endParaRPr>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fontAlgn="auto" latinLnBrk="0" hangingPunct="1">
              <a:spcBef>
                <a:spcPts val="0"/>
              </a:spcBef>
              <a:spcAft>
                <a:spcPts val="0"/>
              </a:spcAft>
              <a:defRPr kumimoji="0" sz="1200">
                <a:solidFill>
                  <a:srgbClr val="69676D">
                    <a:shade val="90000"/>
                  </a:srgbClr>
                </a:solidFill>
                <a:latin typeface="Constantia"/>
              </a:defRPr>
            </a:lvl1pPr>
          </a:lstStyle>
          <a:p>
            <a:pPr>
              <a:defRPr/>
            </a:pPr>
            <a:endParaRPr lang="en-US">
              <a:cs typeface="Arial" pitchFamily="34" charset="0"/>
            </a:endParaRPr>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fontAlgn="auto" latinLnBrk="0" hangingPunct="1">
              <a:spcBef>
                <a:spcPts val="0"/>
              </a:spcBef>
              <a:spcAft>
                <a:spcPts val="0"/>
              </a:spcAft>
              <a:defRPr kumimoji="0" sz="1200">
                <a:solidFill>
                  <a:srgbClr val="69676D">
                    <a:shade val="90000"/>
                  </a:srgbClr>
                </a:solidFill>
                <a:latin typeface="Constantia"/>
              </a:defRPr>
            </a:lvl1pPr>
          </a:lstStyle>
          <a:p>
            <a:pPr>
              <a:defRPr/>
            </a:pPr>
            <a:fld id="{B60837A9-E9C7-4571-AB59-02E36A3FA100}" type="slidenum">
              <a:rPr lang="en-US">
                <a:cs typeface="Arial" pitchFamily="34" charset="0"/>
              </a:rPr>
              <a:pPr>
                <a:defRPr/>
              </a:pPr>
              <a:t>‹#›</a:t>
            </a:fld>
            <a:endParaRPr lang="en-US">
              <a:cs typeface="Arial" pitchFamily="34" charset="0"/>
            </a:endParaRPr>
          </a:p>
        </p:txBody>
      </p:sp>
      <p:grpSp>
        <p:nvGrpSpPr>
          <p:cNvPr id="5129" name="Group 1"/>
          <p:cNvGrpSpPr>
            <a:grpSpLocks/>
          </p:cNvGrpSpPr>
          <p:nvPr/>
        </p:nvGrpSpPr>
        <p:grpSpPr bwMode="auto">
          <a:xfrm>
            <a:off x="-19050" y="203200"/>
            <a:ext cx="9180513" cy="647700"/>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a:lstStyle/>
            <a:p>
              <a:pPr fontAlgn="auto">
                <a:spcBef>
                  <a:spcPts val="0"/>
                </a:spcBef>
                <a:spcAft>
                  <a:spcPts val="0"/>
                </a:spcAft>
                <a:defRPr/>
              </a:pPr>
              <a:endParaRPr lang="en-US">
                <a:solidFill>
                  <a:prstClr val="black"/>
                </a:solidFill>
                <a:latin typeface="Constantia"/>
                <a:cs typeface="Arial" pitchFamily="34" charset="0"/>
              </a:endParaRPr>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a:lstStyle/>
            <a:p>
              <a:pPr fontAlgn="auto">
                <a:spcBef>
                  <a:spcPts val="0"/>
                </a:spcBef>
                <a:spcAft>
                  <a:spcPts val="0"/>
                </a:spcAft>
                <a:defRPr/>
              </a:pPr>
              <a:endParaRPr lang="en-US">
                <a:solidFill>
                  <a:prstClr val="black"/>
                </a:solidFill>
                <a:latin typeface="Constantia"/>
                <a:cs typeface="Arial" pitchFamily="34" charset="0"/>
              </a:endParaRPr>
            </a:p>
          </p:txBody>
        </p:sp>
      </p:grpSp>
    </p:spTree>
    <p:extLst>
      <p:ext uri="{BB962C8B-B14F-4D97-AF65-F5344CB8AC3E}">
        <p14:creationId xmlns:p14="http://schemas.microsoft.com/office/powerpoint/2010/main" val="1730383070"/>
      </p:ext>
    </p:extLst>
  </p:cSld>
  <p:clrMap bg1="lt1" tx1="dk1" bg2="lt2" tx2="dk2" accent1="accent1" accent2="accent2" accent3="accent3" accent4="accent4" accent5="accent5" accent6="accent6" hlink="hlink" folHlink="folHlink"/>
  <p:sldLayoutIdLst>
    <p:sldLayoutId id="2147484014" r:id="rId1"/>
    <p:sldLayoutId id="2147484015" r:id="rId2"/>
    <p:sldLayoutId id="2147484016" r:id="rId3"/>
    <p:sldLayoutId id="2147484017" r:id="rId4"/>
    <p:sldLayoutId id="2147484018" r:id="rId5"/>
    <p:sldLayoutId id="2147484019" r:id="rId6"/>
    <p:sldLayoutId id="2147484020" r:id="rId7"/>
    <p:sldLayoutId id="2147484021" r:id="rId8"/>
    <p:sldLayoutId id="2147484022" r:id="rId9"/>
    <p:sldLayoutId id="2147484023" r:id="rId10"/>
    <p:sldLayoutId id="2147484024" r:id="rId11"/>
    <p:sldLayoutId id="2147484025" r:id="rId12"/>
    <p:sldLayoutId id="2147484026" r:id="rId13"/>
    <p:sldLayoutId id="2147484027" r:id="rId14"/>
  </p:sldLayoutIdLst>
  <p:hf sldNum="0" hdr="0" ftr="0" dt="0"/>
  <p:txStyles>
    <p:titleStyle>
      <a:lvl1pPr algn="l" rtl="0" eaLnBrk="0" fontAlgn="base" hangingPunct="0">
        <a:spcBef>
          <a:spcPct val="0"/>
        </a:spcBef>
        <a:spcAft>
          <a:spcPct val="0"/>
        </a:spcAft>
        <a:defRPr sz="5000" kern="1200">
          <a:solidFill>
            <a:schemeClr val="tx2"/>
          </a:solidFill>
          <a:latin typeface="+mj-lt"/>
          <a:ea typeface="+mj-ea"/>
          <a:cs typeface="+mj-cs"/>
        </a:defRPr>
      </a:lvl1pPr>
      <a:lvl2pPr algn="l" rtl="0" eaLnBrk="0" fontAlgn="base" hangingPunct="0">
        <a:spcBef>
          <a:spcPct val="0"/>
        </a:spcBef>
        <a:spcAft>
          <a:spcPct val="0"/>
        </a:spcAft>
        <a:defRPr sz="5000">
          <a:solidFill>
            <a:schemeClr val="tx2"/>
          </a:solidFill>
          <a:latin typeface="Calibri" pitchFamily="34" charset="0"/>
        </a:defRPr>
      </a:lvl2pPr>
      <a:lvl3pPr algn="l" rtl="0" eaLnBrk="0" fontAlgn="base" hangingPunct="0">
        <a:spcBef>
          <a:spcPct val="0"/>
        </a:spcBef>
        <a:spcAft>
          <a:spcPct val="0"/>
        </a:spcAft>
        <a:defRPr sz="5000">
          <a:solidFill>
            <a:schemeClr val="tx2"/>
          </a:solidFill>
          <a:latin typeface="Calibri" pitchFamily="34" charset="0"/>
        </a:defRPr>
      </a:lvl3pPr>
      <a:lvl4pPr algn="l" rtl="0" eaLnBrk="0" fontAlgn="base" hangingPunct="0">
        <a:spcBef>
          <a:spcPct val="0"/>
        </a:spcBef>
        <a:spcAft>
          <a:spcPct val="0"/>
        </a:spcAft>
        <a:defRPr sz="5000">
          <a:solidFill>
            <a:schemeClr val="tx2"/>
          </a:solidFill>
          <a:latin typeface="Calibri" pitchFamily="34" charset="0"/>
        </a:defRPr>
      </a:lvl4pPr>
      <a:lvl5pPr algn="l" rtl="0" eaLnBrk="0" fontAlgn="base" hangingPunct="0">
        <a:spcBef>
          <a:spcPct val="0"/>
        </a:spcBef>
        <a:spcAft>
          <a:spcPct val="0"/>
        </a:spcAft>
        <a:defRPr sz="5000">
          <a:solidFill>
            <a:schemeClr val="tx2"/>
          </a:solidFill>
          <a:latin typeface="Calibri" pitchFamily="34" charset="0"/>
        </a:defRPr>
      </a:lvl5pPr>
      <a:lvl6pPr marL="457200" algn="l" rtl="0" fontAlgn="base">
        <a:spcBef>
          <a:spcPct val="0"/>
        </a:spcBef>
        <a:spcAft>
          <a:spcPct val="0"/>
        </a:spcAft>
        <a:defRPr sz="5000">
          <a:solidFill>
            <a:schemeClr val="tx2"/>
          </a:solidFill>
          <a:latin typeface="Calibri" pitchFamily="34" charset="0"/>
        </a:defRPr>
      </a:lvl6pPr>
      <a:lvl7pPr marL="914400" algn="l" rtl="0" fontAlgn="base">
        <a:spcBef>
          <a:spcPct val="0"/>
        </a:spcBef>
        <a:spcAft>
          <a:spcPct val="0"/>
        </a:spcAft>
        <a:defRPr sz="5000">
          <a:solidFill>
            <a:schemeClr val="tx2"/>
          </a:solidFill>
          <a:latin typeface="Calibri" pitchFamily="34" charset="0"/>
        </a:defRPr>
      </a:lvl7pPr>
      <a:lvl8pPr marL="1371600" algn="l" rtl="0" fontAlgn="base">
        <a:spcBef>
          <a:spcPct val="0"/>
        </a:spcBef>
        <a:spcAft>
          <a:spcPct val="0"/>
        </a:spcAft>
        <a:defRPr sz="5000">
          <a:solidFill>
            <a:schemeClr val="tx2"/>
          </a:solidFill>
          <a:latin typeface="Calibri" pitchFamily="34" charset="0"/>
        </a:defRPr>
      </a:lvl8pPr>
      <a:lvl9pPr marL="1828800" algn="l" rtl="0" fontAlgn="base">
        <a:spcBef>
          <a:spcPct val="0"/>
        </a:spcBef>
        <a:spcAft>
          <a:spcPct val="0"/>
        </a:spcAft>
        <a:defRPr sz="5000">
          <a:solidFill>
            <a:schemeClr val="tx2"/>
          </a:solidFill>
          <a:latin typeface="Calibri" pitchFamily="34" charset="0"/>
        </a:defRPr>
      </a:lvl9pPr>
    </p:titleStyle>
    <p:bodyStyle>
      <a:lvl1pPr marL="273050" indent="-273050" algn="l" rtl="0" eaLnBrk="0" fontAlgn="base" hangingPunct="0">
        <a:spcBef>
          <a:spcPct val="20000"/>
        </a:spcBef>
        <a:spcAft>
          <a:spcPct val="0"/>
        </a:spcAft>
        <a:buClr>
          <a:srgbClr val="6BB1C9"/>
        </a:buClr>
        <a:buSzPct val="95000"/>
        <a:buFont typeface="Wingdings 2" pitchFamily="18" charset="2"/>
        <a:buChar char=""/>
        <a:defRPr sz="2600" kern="1200">
          <a:solidFill>
            <a:schemeClr val="tx1"/>
          </a:solidFill>
          <a:latin typeface="+mn-lt"/>
          <a:ea typeface="+mn-ea"/>
          <a:cs typeface="+mn-cs"/>
        </a:defRPr>
      </a:lvl1pPr>
      <a:lvl2pPr marL="639763" indent="-246063" algn="l" rtl="0" eaLnBrk="0" fontAlgn="base" hangingPunct="0">
        <a:spcBef>
          <a:spcPct val="20000"/>
        </a:spcBef>
        <a:spcAft>
          <a:spcPct val="0"/>
        </a:spcAft>
        <a:buClr>
          <a:schemeClr val="accent1"/>
        </a:buClr>
        <a:buSzPct val="85000"/>
        <a:buFont typeface="Wingdings 2" pitchFamily="18" charset="2"/>
        <a:buChar char=""/>
        <a:defRPr sz="2400" kern="1200">
          <a:solidFill>
            <a:schemeClr val="tx1"/>
          </a:solidFill>
          <a:latin typeface="+mn-lt"/>
          <a:ea typeface="+mn-ea"/>
          <a:cs typeface="+mn-cs"/>
        </a:defRPr>
      </a:lvl2pPr>
      <a:lvl3pPr marL="914400" indent="-246063" algn="l" rtl="0" eaLnBrk="0" fontAlgn="base" hangingPunct="0">
        <a:spcBef>
          <a:spcPct val="20000"/>
        </a:spcBef>
        <a:spcAft>
          <a:spcPct val="0"/>
        </a:spcAft>
        <a:buClr>
          <a:schemeClr val="accent2"/>
        </a:buClr>
        <a:buSzPct val="70000"/>
        <a:buFont typeface="Wingdings 2" pitchFamily="18" charset="2"/>
        <a:buChar char=""/>
        <a:defRPr sz="2100" kern="1200">
          <a:solidFill>
            <a:schemeClr val="tx1"/>
          </a:solidFill>
          <a:latin typeface="+mn-lt"/>
          <a:ea typeface="+mn-ea"/>
          <a:cs typeface="+mn-cs"/>
        </a:defRPr>
      </a:lvl3pPr>
      <a:lvl4pPr marL="1187450" indent="-209550" algn="l" rtl="0" eaLnBrk="0" fontAlgn="base" hangingPunct="0">
        <a:spcBef>
          <a:spcPct val="20000"/>
        </a:spcBef>
        <a:spcAft>
          <a:spcPct val="0"/>
        </a:spcAft>
        <a:buClr>
          <a:srgbClr val="6BB1C9"/>
        </a:buClr>
        <a:buSzPct val="65000"/>
        <a:buFont typeface="Wingdings 2" pitchFamily="18" charset="2"/>
        <a:buChar char=""/>
        <a:defRPr sz="2000" kern="1200">
          <a:solidFill>
            <a:schemeClr val="tx1"/>
          </a:solidFill>
          <a:latin typeface="+mn-lt"/>
          <a:ea typeface="+mn-ea"/>
          <a:cs typeface="+mn-cs"/>
        </a:defRPr>
      </a:lvl4pPr>
      <a:lvl5pPr marL="1462088" indent="-209550" algn="l" rtl="0" eaLnBrk="0" fontAlgn="base" hangingPunct="0">
        <a:spcBef>
          <a:spcPct val="20000"/>
        </a:spcBef>
        <a:spcAft>
          <a:spcPct val="0"/>
        </a:spcAft>
        <a:buClr>
          <a:srgbClr val="6585CF"/>
        </a:buClr>
        <a:buSzPct val="65000"/>
        <a:buFont typeface="Wingdings 2" pitchFamily="18" charset="2"/>
        <a:buChar char=""/>
        <a:defRPr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fontAlgn="auto">
              <a:spcBef>
                <a:spcPts val="0"/>
              </a:spcBef>
              <a:spcAft>
                <a:spcPts val="0"/>
              </a:spcAft>
            </a:pPr>
            <a:endParaRPr lang="en-US">
              <a:solidFill>
                <a:prstClr val="black"/>
              </a:solidFill>
              <a:latin typeface="Constanti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fontAlgn="auto">
              <a:spcBef>
                <a:spcPts val="0"/>
              </a:spcBef>
              <a:spcAft>
                <a:spcPts val="0"/>
              </a:spcAft>
            </a:pPr>
            <a:endParaRPr lang="en-US">
              <a:solidFill>
                <a:prstClr val="black"/>
              </a:solidFill>
              <a:latin typeface="Constanti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pPr fontAlgn="auto">
              <a:spcBef>
                <a:spcPts val="0"/>
              </a:spcBef>
              <a:spcAft>
                <a:spcPts val="0"/>
              </a:spcAft>
            </a:pPr>
            <a:fld id="{BB941557-1793-4337-B452-6CC1841A429B}" type="datetimeFigureOut">
              <a:rPr lang="en-US" smtClean="0">
                <a:solidFill>
                  <a:srgbClr val="69676D">
                    <a:shade val="90000"/>
                  </a:srgbClr>
                </a:solidFill>
                <a:latin typeface="Constantia"/>
                <a:cs typeface="+mn-cs"/>
              </a:rPr>
              <a:pPr fontAlgn="auto">
                <a:spcBef>
                  <a:spcPts val="0"/>
                </a:spcBef>
                <a:spcAft>
                  <a:spcPts val="0"/>
                </a:spcAft>
              </a:pPr>
              <a:t>6/14/2018</a:t>
            </a:fld>
            <a:endParaRPr lang="en-US">
              <a:solidFill>
                <a:srgbClr val="69676D">
                  <a:shade val="90000"/>
                </a:srgbClr>
              </a:solidFill>
              <a:latin typeface="Constantia"/>
              <a:cs typeface="+mn-cs"/>
            </a:endParaRPr>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pPr fontAlgn="auto">
              <a:spcBef>
                <a:spcPts val="0"/>
              </a:spcBef>
              <a:spcAft>
                <a:spcPts val="0"/>
              </a:spcAft>
            </a:pPr>
            <a:endParaRPr lang="en-US">
              <a:solidFill>
                <a:srgbClr val="69676D">
                  <a:shade val="90000"/>
                </a:srgbClr>
              </a:solidFill>
              <a:latin typeface="Constantia"/>
              <a:cs typeface="+mn-cs"/>
            </a:endParaRPr>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pPr fontAlgn="auto">
              <a:spcBef>
                <a:spcPts val="0"/>
              </a:spcBef>
              <a:spcAft>
                <a:spcPts val="0"/>
              </a:spcAft>
            </a:pPr>
            <a:fld id="{3DD6F79A-3251-4425-8816-4CFE98009CDD}" type="slidenum">
              <a:rPr lang="en-US" smtClean="0">
                <a:solidFill>
                  <a:srgbClr val="69676D">
                    <a:shade val="90000"/>
                  </a:srgbClr>
                </a:solidFill>
                <a:latin typeface="Constantia"/>
                <a:cs typeface="+mn-cs"/>
              </a:rPr>
              <a:pPr fontAlgn="auto">
                <a:spcBef>
                  <a:spcPts val="0"/>
                </a:spcBef>
                <a:spcAft>
                  <a:spcPts val="0"/>
                </a:spcAft>
              </a:pPr>
              <a:t>‹#›</a:t>
            </a:fld>
            <a:endParaRPr lang="en-US">
              <a:solidFill>
                <a:srgbClr val="69676D">
                  <a:shade val="90000"/>
                </a:srgbClr>
              </a:solidFill>
              <a:latin typeface="Constantia"/>
              <a:cs typeface="+mn-cs"/>
            </a:endParaRPr>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pPr fontAlgn="auto">
                <a:spcBef>
                  <a:spcPts val="0"/>
                </a:spcBef>
                <a:spcAft>
                  <a:spcPts val="0"/>
                </a:spcAft>
              </a:pPr>
              <a:endParaRPr lang="en-US">
                <a:solidFill>
                  <a:prstClr val="black"/>
                </a:solidFill>
                <a:latin typeface="Constantia"/>
                <a:cs typeface="+mn-cs"/>
              </a:endParaRPr>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pPr fontAlgn="auto">
                <a:spcBef>
                  <a:spcPts val="0"/>
                </a:spcBef>
                <a:spcAft>
                  <a:spcPts val="0"/>
                </a:spcAft>
              </a:pPr>
              <a:endParaRPr lang="en-US">
                <a:solidFill>
                  <a:prstClr val="black"/>
                </a:solidFill>
                <a:latin typeface="Constantia"/>
                <a:cs typeface="+mn-cs"/>
              </a:endParaRPr>
            </a:p>
          </p:txBody>
        </p:sp>
      </p:grpSp>
    </p:spTree>
    <p:extLst>
      <p:ext uri="{BB962C8B-B14F-4D97-AF65-F5344CB8AC3E}">
        <p14:creationId xmlns:p14="http://schemas.microsoft.com/office/powerpoint/2010/main" val="719864716"/>
      </p:ext>
    </p:extLst>
  </p:cSld>
  <p:clrMap bg1="lt1" tx1="dk1" bg2="lt2" tx2="dk2" accent1="accent1" accent2="accent2" accent3="accent3" accent4="accent4" accent5="accent5" accent6="accent6" hlink="hlink" folHlink="folHlink"/>
  <p:sldLayoutIdLst>
    <p:sldLayoutId id="2147484029" r:id="rId1"/>
    <p:sldLayoutId id="2147484030" r:id="rId2"/>
    <p:sldLayoutId id="2147484031" r:id="rId3"/>
    <p:sldLayoutId id="2147484032" r:id="rId4"/>
    <p:sldLayoutId id="2147484033" r:id="rId5"/>
    <p:sldLayoutId id="2147484034" r:id="rId6"/>
    <p:sldLayoutId id="2147484035" r:id="rId7"/>
    <p:sldLayoutId id="2147484036" r:id="rId8"/>
    <p:sldLayoutId id="2147484037" r:id="rId9"/>
    <p:sldLayoutId id="2147484038" r:id="rId10"/>
    <p:sldLayoutId id="2147484039" r:id="rId11"/>
    <p:sldLayoutId id="2147484040" r:id="rId12"/>
    <p:sldLayoutId id="2147484041" r:id="rId13"/>
    <p:sldLayoutId id="2147484042" r:id="rId14"/>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4">
            <a:lum/>
          </a:blip>
          <a:srcRect/>
          <a:stretch>
            <a:fillRect/>
          </a:stretch>
        </a:blipFill>
        <a:effectLst/>
      </p:bgPr>
    </p:bg>
    <p:spTree>
      <p:nvGrpSpPr>
        <p:cNvPr id="1" name=""/>
        <p:cNvGrpSpPr/>
        <p:nvPr/>
      </p:nvGrpSpPr>
      <p:grpSpPr>
        <a:xfrm>
          <a:off x="0" y="0"/>
          <a:ext cx="0" cy="0"/>
          <a:chOff x="0" y="0"/>
          <a:chExt cx="0" cy="0"/>
        </a:xfrm>
      </p:grpSpPr>
      <p:pic>
        <p:nvPicPr>
          <p:cNvPr id="7" name="Picture 25" descr="7-00029_BAK_v03TOP"/>
          <p:cNvPicPr>
            <a:picLocks noChangeAspect="1" noChangeArrowheads="1"/>
          </p:cNvPicPr>
          <p:nvPr/>
        </p:nvPicPr>
        <p:blipFill>
          <a:blip r:embed="rId15"/>
          <a:srcRect/>
          <a:stretch>
            <a:fillRect/>
          </a:stretch>
        </p:blipFill>
        <p:spPr bwMode="auto">
          <a:xfrm>
            <a:off x="-15875" y="6007100"/>
            <a:ext cx="9159875" cy="849313"/>
          </a:xfrm>
          <a:prstGeom prst="rect">
            <a:avLst/>
          </a:prstGeom>
          <a:noFill/>
        </p:spPr>
      </p:pic>
      <p:sp>
        <p:nvSpPr>
          <p:cNvPr id="2" name="Title Placeholder 1"/>
          <p:cNvSpPr>
            <a:spLocks noGrp="1"/>
          </p:cNvSpPr>
          <p:nvPr>
            <p:ph type="title"/>
          </p:nvPr>
        </p:nvSpPr>
        <p:spPr>
          <a:xfrm>
            <a:off x="381000" y="230188"/>
            <a:ext cx="8382000" cy="664797"/>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381000" y="1412875"/>
            <a:ext cx="8382000" cy="2135969"/>
          </a:xfrm>
          <a:prstGeom prst="rect">
            <a:avLst/>
          </a:prstGeom>
        </p:spPr>
        <p:txBody>
          <a:bodyPr vert="horz" lIns="0" tIns="0" rIns="0" bIns="0" rtlCol="0">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380204333"/>
      </p:ext>
    </p:extLst>
  </p:cSld>
  <p:clrMap bg1="lt1" tx1="dk1" bg2="lt2" tx2="dk2" accent1="accent1" accent2="accent2" accent3="accent3" accent4="accent4" accent5="accent5" accent6="accent6" hlink="hlink" folHlink="folHlink"/>
  <p:sldLayoutIdLst>
    <p:sldLayoutId id="2147484044" r:id="rId1"/>
    <p:sldLayoutId id="2147484045" r:id="rId2"/>
    <p:sldLayoutId id="2147484046" r:id="rId3"/>
    <p:sldLayoutId id="2147484047" r:id="rId4"/>
    <p:sldLayoutId id="2147484048" r:id="rId5"/>
    <p:sldLayoutId id="2147484049" r:id="rId6"/>
    <p:sldLayoutId id="2147484050" r:id="rId7"/>
    <p:sldLayoutId id="2147484051" r:id="rId8"/>
    <p:sldLayoutId id="2147484052" r:id="rId9"/>
    <p:sldLayoutId id="2147484053" r:id="rId10"/>
    <p:sldLayoutId id="2147484054" r:id="rId11"/>
    <p:sldLayoutId id="2147484055" r:id="rId12"/>
  </p:sldLayoutIdLst>
  <p:transition>
    <p:fade/>
  </p:transition>
  <p:txStyles>
    <p:titleStyle>
      <a:lvl1pPr algn="l" defTabSz="914363" rtl="0" eaLnBrk="1" latinLnBrk="0" hangingPunct="1">
        <a:lnSpc>
          <a:spcPct val="90000"/>
        </a:lnSpc>
        <a:spcBef>
          <a:spcPct val="0"/>
        </a:spcBef>
        <a:buNone/>
        <a:defRPr lang="en-US" sz="4800" b="0" i="0" u="none" kern="1200" cap="none" spc="-150" dirty="0" smtClean="0">
          <a:ln w="3175">
            <a:noFill/>
          </a:ln>
          <a:gradFill>
            <a:gsLst>
              <a:gs pos="0">
                <a:srgbClr val="2E59B0"/>
              </a:gs>
              <a:gs pos="49000">
                <a:srgbClr val="161D32"/>
              </a:gs>
              <a:gs pos="100000">
                <a:srgbClr val="000000"/>
              </a:gs>
            </a:gsLst>
            <a:lin ang="5400000" scaled="0"/>
          </a:gradFill>
          <a:effectLst>
            <a:outerShdw blurRad="50800" dist="38100" dir="2700000" algn="tl" rotWithShape="0">
              <a:prstClr val="black">
                <a:alpha val="40000"/>
              </a:prstClr>
            </a:outerShdw>
          </a:effectLst>
          <a:latin typeface="+mj-lt"/>
          <a:ea typeface="+mn-ea"/>
          <a:cs typeface="Arial" charset="0"/>
        </a:defRPr>
      </a:lvl1pPr>
    </p:titleStyle>
    <p:bodyStyle>
      <a:lvl1pPr marL="396875" indent="-396875" algn="l" defTabSz="914363" rtl="0" eaLnBrk="1" latinLnBrk="0" hangingPunct="1">
        <a:lnSpc>
          <a:spcPct val="90000"/>
        </a:lnSpc>
        <a:spcBef>
          <a:spcPct val="20000"/>
        </a:spcBef>
        <a:buFontTx/>
        <a:buBlip>
          <a:blip r:embed="rId16"/>
        </a:buBlip>
        <a:defRPr sz="3200" kern="1200">
          <a:solidFill>
            <a:schemeClr val="tx1"/>
          </a:solidFill>
          <a:latin typeface="+mn-lt"/>
          <a:ea typeface="+mn-ea"/>
          <a:cs typeface="+mn-cs"/>
        </a:defRPr>
      </a:lvl1pPr>
      <a:lvl2pPr marL="914400" indent="-396875" algn="l" defTabSz="914363" rtl="0" eaLnBrk="1" latinLnBrk="0" hangingPunct="1">
        <a:lnSpc>
          <a:spcPct val="90000"/>
        </a:lnSpc>
        <a:spcBef>
          <a:spcPct val="20000"/>
        </a:spcBef>
        <a:buFontTx/>
        <a:buBlip>
          <a:blip r:embed="rId17"/>
        </a:buBlip>
        <a:defRPr sz="2800" kern="1200">
          <a:solidFill>
            <a:schemeClr val="tx1"/>
          </a:solidFill>
          <a:latin typeface="+mn-lt"/>
          <a:ea typeface="+mn-ea"/>
          <a:cs typeface="+mn-cs"/>
        </a:defRPr>
      </a:lvl2pPr>
      <a:lvl3pPr marL="1258888" indent="-344488" algn="l" defTabSz="914363" rtl="0" eaLnBrk="1" latinLnBrk="0" hangingPunct="1">
        <a:lnSpc>
          <a:spcPct val="90000"/>
        </a:lnSpc>
        <a:spcBef>
          <a:spcPct val="20000"/>
        </a:spcBef>
        <a:buFontTx/>
        <a:buBlip>
          <a:blip r:embed="rId17"/>
        </a:buBlip>
        <a:defRPr sz="2400" kern="1200">
          <a:solidFill>
            <a:schemeClr val="tx1"/>
          </a:solidFill>
          <a:latin typeface="+mn-lt"/>
          <a:ea typeface="+mn-ea"/>
          <a:cs typeface="+mn-cs"/>
        </a:defRPr>
      </a:lvl3pPr>
      <a:lvl4pPr marL="1604963" indent="-346075" algn="l" defTabSz="914363" rtl="0" eaLnBrk="1" latinLnBrk="0" hangingPunct="1">
        <a:lnSpc>
          <a:spcPct val="90000"/>
        </a:lnSpc>
        <a:spcBef>
          <a:spcPct val="20000"/>
        </a:spcBef>
        <a:buFontTx/>
        <a:buBlip>
          <a:blip r:embed="rId17"/>
        </a:buBlip>
        <a:defRPr sz="2400" kern="1200">
          <a:solidFill>
            <a:schemeClr val="tx1"/>
          </a:solidFill>
          <a:latin typeface="+mn-lt"/>
          <a:ea typeface="+mn-ea"/>
          <a:cs typeface="+mn-cs"/>
        </a:defRPr>
      </a:lvl4pPr>
      <a:lvl5pPr marL="1941513" indent="-336550" algn="l" defTabSz="914363" rtl="0" eaLnBrk="1" latinLnBrk="0" hangingPunct="1">
        <a:lnSpc>
          <a:spcPct val="90000"/>
        </a:lnSpc>
        <a:spcBef>
          <a:spcPct val="20000"/>
        </a:spcBef>
        <a:buFontTx/>
        <a:buBlip>
          <a:blip r:embed="rId17"/>
        </a:buBlip>
        <a:defRPr sz="2400" kern="1200">
          <a:solidFill>
            <a:schemeClr val="tx1"/>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Ref idx="1003">
        <a:schemeClr val="bg1"/>
      </p:bgRef>
    </p:bg>
    <p:spTree>
      <p:nvGrpSpPr>
        <p:cNvPr id="1" name=""/>
        <p:cNvGrpSpPr/>
        <p:nvPr/>
      </p:nvGrpSpPr>
      <p:grpSpPr>
        <a:xfrm>
          <a:off x="0" y="0"/>
          <a:ext cx="0" cy="0"/>
          <a:chOff x="0" y="0"/>
          <a:chExt cx="0" cy="0"/>
        </a:xfrm>
      </p:grpSpPr>
      <p:sp>
        <p:nvSpPr>
          <p:cNvPr id="9" name="Rectangle 8"/>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a:defRPr/>
            </a:pPr>
            <a:endParaRPr lang="en-US"/>
          </a:p>
        </p:txBody>
      </p:sp>
      <p:sp useBgFill="1">
        <p:nvSpPr>
          <p:cNvPr id="8" name="Rounded Rectangle 7"/>
          <p:cNvSpPr/>
          <p:nvPr/>
        </p:nvSpPr>
        <p:spPr>
          <a:xfrm>
            <a:off x="63500" y="69850"/>
            <a:ext cx="9013825" cy="6692900"/>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a:defRPr/>
            </a:pPr>
            <a:endParaRPr lang="en-US" dirty="0"/>
          </a:p>
        </p:txBody>
      </p:sp>
      <p:sp>
        <p:nvSpPr>
          <p:cNvPr id="1028" name="Title Placeholder 21"/>
          <p:cNvSpPr>
            <a:spLocks noGrp="1"/>
          </p:cNvSpPr>
          <p:nvPr>
            <p:ph type="title"/>
          </p:nvPr>
        </p:nvSpPr>
        <p:spPr bwMode="auto">
          <a:xfrm>
            <a:off x="533400" y="274638"/>
            <a:ext cx="8153400" cy="1173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91440" numCol="1" anchor="t" anchorCtr="0" compatLnSpc="1">
            <a:prstTxWarp prst="textNoShape">
              <a:avLst/>
            </a:prstTxWarp>
          </a:bodyPr>
          <a:lstStyle/>
          <a:p>
            <a:pPr lvl="0"/>
            <a:r>
              <a:rPr lang="en-US" dirty="0" smtClean="0"/>
              <a:t>Click to edit Master title style</a:t>
            </a:r>
          </a:p>
        </p:txBody>
      </p:sp>
      <p:sp>
        <p:nvSpPr>
          <p:cNvPr id="1029" name="Text Placeholder 12"/>
          <p:cNvSpPr>
            <a:spLocks noGrp="1"/>
          </p:cNvSpPr>
          <p:nvPr>
            <p:ph type="body" idx="1"/>
          </p:nvPr>
        </p:nvSpPr>
        <p:spPr bwMode="auto">
          <a:xfrm>
            <a:off x="533400" y="2133600"/>
            <a:ext cx="8153400" cy="449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4" name="Date Placeholder 13"/>
          <p:cNvSpPr>
            <a:spLocks noGrp="1"/>
          </p:cNvSpPr>
          <p:nvPr>
            <p:ph type="dt" sz="half" idx="2"/>
          </p:nvPr>
        </p:nvSpPr>
        <p:spPr>
          <a:xfrm>
            <a:off x="6172200" y="6191250"/>
            <a:ext cx="2476500" cy="476250"/>
          </a:xfrm>
          <a:prstGeom prst="rect">
            <a:avLst/>
          </a:prstGeom>
        </p:spPr>
        <p:txBody>
          <a:bodyPr anchor="ctr" anchorCtr="0"/>
          <a:lstStyle>
            <a:lvl1pPr algn="r" eaLnBrk="1" latinLnBrk="0" hangingPunct="1">
              <a:defRPr kumimoji="0" sz="1400">
                <a:solidFill>
                  <a:schemeClr val="tx2"/>
                </a:solidFill>
              </a:defRPr>
            </a:lvl1pPr>
          </a:lstStyle>
          <a:p>
            <a:pPr>
              <a:defRPr/>
            </a:pPr>
            <a:fld id="{AF862FBB-F24B-4290-9683-D45B3732C313}" type="datetimeFigureOut">
              <a:rPr lang="en-US"/>
              <a:pPr>
                <a:defRPr/>
              </a:pPr>
              <a:t>6/14/2018</a:t>
            </a:fld>
            <a:endParaRPr lang="en-US"/>
          </a:p>
        </p:txBody>
      </p:sp>
      <p:sp>
        <p:nvSpPr>
          <p:cNvPr id="3" name="Footer Placeholder 2"/>
          <p:cNvSpPr>
            <a:spLocks noGrp="1"/>
          </p:cNvSpPr>
          <p:nvPr>
            <p:ph type="ftr" sz="quarter" idx="3"/>
          </p:nvPr>
        </p:nvSpPr>
        <p:spPr>
          <a:xfrm>
            <a:off x="914400" y="6172200"/>
            <a:ext cx="3962400" cy="457200"/>
          </a:xfrm>
          <a:prstGeom prst="rect">
            <a:avLst/>
          </a:prstGeom>
        </p:spPr>
        <p:txBody>
          <a:bodyPr anchor="ctr" anchorCtr="0"/>
          <a:lstStyle>
            <a:lvl1pPr eaLnBrk="1" latinLnBrk="0" hangingPunct="1">
              <a:defRPr kumimoji="0" sz="1400">
                <a:solidFill>
                  <a:schemeClr val="tx2"/>
                </a:solidFill>
              </a:defRPr>
            </a:lvl1pPr>
          </a:lstStyle>
          <a:p>
            <a:pPr>
              <a:defRPr/>
            </a:pPr>
            <a:endParaRPr lang="en-US"/>
          </a:p>
        </p:txBody>
      </p:sp>
      <p:sp>
        <p:nvSpPr>
          <p:cNvPr id="23" name="Slide Number Placeholder 22"/>
          <p:cNvSpPr>
            <a:spLocks noGrp="1"/>
          </p:cNvSpPr>
          <p:nvPr>
            <p:ph type="sldNum" sz="quarter" idx="4"/>
          </p:nvPr>
        </p:nvSpPr>
        <p:spPr>
          <a:xfrm>
            <a:off x="146050" y="6210300"/>
            <a:ext cx="457200" cy="457200"/>
          </a:xfrm>
          <a:prstGeom prst="ellipse">
            <a:avLst/>
          </a:prstGeom>
          <a:noFill/>
        </p:spPr>
        <p:txBody>
          <a:bodyPr wrap="none" lIns="0" tIns="0" rIns="0" bIns="0" anchor="ctr" anchorCtr="1">
            <a:noAutofit/>
          </a:bodyPr>
          <a:lstStyle>
            <a:lvl1pPr algn="ctr" eaLnBrk="1" latinLnBrk="0" hangingPunct="1">
              <a:defRPr kumimoji="0" sz="1100">
                <a:solidFill>
                  <a:schemeClr val="accent1">
                    <a:lumMod val="50000"/>
                  </a:schemeClr>
                </a:solidFill>
                <a:latin typeface="Malgun Gothic" pitchFamily="34" charset="-127"/>
                <a:ea typeface="Malgun Gothic" pitchFamily="34" charset="-127"/>
                <a:cs typeface="+mj-cs"/>
              </a:defRPr>
            </a:lvl1pPr>
          </a:lstStyle>
          <a:p>
            <a:pPr>
              <a:defRPr/>
            </a:pPr>
            <a:fld id="{A7E90DFA-B02F-4579-BC21-C4ABAC7CD4FD}" type="slidenum">
              <a:rPr lang="en-US"/>
              <a:pPr>
                <a:defRPr/>
              </a:pPr>
              <a:t>‹#›</a:t>
            </a:fld>
            <a:endParaRPr lang="en-US"/>
          </a:p>
        </p:txBody>
      </p:sp>
      <p:pic>
        <p:nvPicPr>
          <p:cNvPr id="2" name="Picture 1"/>
          <p:cNvPicPr>
            <a:picLocks noChangeAspect="1"/>
          </p:cNvPicPr>
          <p:nvPr userDrawn="1"/>
        </p:nvPicPr>
        <p:blipFill>
          <a:blip r:embed="rId15" cstate="print">
            <a:extLst>
              <a:ext uri="{28A0092B-C50C-407E-A947-70E740481C1C}">
                <a14:useLocalDpi xmlns:a14="http://schemas.microsoft.com/office/drawing/2010/main" val="0"/>
              </a:ext>
            </a:extLst>
          </a:blip>
          <a:stretch>
            <a:fillRect/>
          </a:stretch>
        </p:blipFill>
        <p:spPr>
          <a:xfrm>
            <a:off x="7822716" y="152400"/>
            <a:ext cx="1100454" cy="1066800"/>
          </a:xfrm>
          <a:prstGeom prst="rect">
            <a:avLst/>
          </a:prstGeom>
        </p:spPr>
      </p:pic>
    </p:spTree>
    <p:extLst>
      <p:ext uri="{BB962C8B-B14F-4D97-AF65-F5344CB8AC3E}">
        <p14:creationId xmlns:p14="http://schemas.microsoft.com/office/powerpoint/2010/main" val="4207420507"/>
      </p:ext>
    </p:extLst>
  </p:cSld>
  <p:clrMap bg1="lt1" tx1="dk1" bg2="lt2" tx2="dk2" accent1="accent1" accent2="accent2" accent3="accent3" accent4="accent4" accent5="accent5" accent6="accent6" hlink="hlink" folHlink="folHlink"/>
  <p:sldLayoutIdLst>
    <p:sldLayoutId id="2147484057" r:id="rId1"/>
    <p:sldLayoutId id="2147484058" r:id="rId2"/>
    <p:sldLayoutId id="2147484059" r:id="rId3"/>
    <p:sldLayoutId id="2147484060" r:id="rId4"/>
    <p:sldLayoutId id="2147484061" r:id="rId5"/>
    <p:sldLayoutId id="2147484062" r:id="rId6"/>
    <p:sldLayoutId id="2147484063" r:id="rId7"/>
    <p:sldLayoutId id="2147484064" r:id="rId8"/>
    <p:sldLayoutId id="2147484065" r:id="rId9"/>
    <p:sldLayoutId id="2147484066" r:id="rId10"/>
    <p:sldLayoutId id="2147484067" r:id="rId11"/>
    <p:sldLayoutId id="2147484068" r:id="rId12"/>
    <p:sldLayoutId id="2147484069" r:id="rId13"/>
  </p:sldLayoutIdLst>
  <p:hf hdr="0" ftr="0" dt="0"/>
  <p:txStyles>
    <p:titleStyle>
      <a:lvl1pPr algn="l" rtl="0" eaLnBrk="0" fontAlgn="base" hangingPunct="0">
        <a:spcBef>
          <a:spcPct val="0"/>
        </a:spcBef>
        <a:spcAft>
          <a:spcPct val="0"/>
        </a:spcAft>
        <a:defRPr sz="3600" b="1" kern="1200">
          <a:solidFill>
            <a:srgbClr val="1A0903"/>
          </a:solidFill>
          <a:latin typeface="Malgun Gothic" pitchFamily="34" charset="-127"/>
          <a:ea typeface="Malgun Gothic" pitchFamily="34" charset="-127"/>
          <a:cs typeface="+mj-cs"/>
        </a:defRPr>
      </a:lvl1pPr>
      <a:lvl2pPr algn="l" rtl="0" eaLnBrk="0" fontAlgn="base" hangingPunct="0">
        <a:spcBef>
          <a:spcPct val="0"/>
        </a:spcBef>
        <a:spcAft>
          <a:spcPct val="0"/>
        </a:spcAft>
        <a:defRPr sz="3600" b="1">
          <a:solidFill>
            <a:srgbClr val="1A0903"/>
          </a:solidFill>
          <a:latin typeface="Malgun Gothic" pitchFamily="34" charset="-127"/>
          <a:ea typeface="Malgun Gothic" pitchFamily="34" charset="-127"/>
        </a:defRPr>
      </a:lvl2pPr>
      <a:lvl3pPr algn="l" rtl="0" eaLnBrk="0" fontAlgn="base" hangingPunct="0">
        <a:spcBef>
          <a:spcPct val="0"/>
        </a:spcBef>
        <a:spcAft>
          <a:spcPct val="0"/>
        </a:spcAft>
        <a:defRPr sz="3600" b="1">
          <a:solidFill>
            <a:srgbClr val="1A0903"/>
          </a:solidFill>
          <a:latin typeface="Malgun Gothic" pitchFamily="34" charset="-127"/>
          <a:ea typeface="Malgun Gothic" pitchFamily="34" charset="-127"/>
        </a:defRPr>
      </a:lvl3pPr>
      <a:lvl4pPr algn="l" rtl="0" eaLnBrk="0" fontAlgn="base" hangingPunct="0">
        <a:spcBef>
          <a:spcPct val="0"/>
        </a:spcBef>
        <a:spcAft>
          <a:spcPct val="0"/>
        </a:spcAft>
        <a:defRPr sz="3600" b="1">
          <a:solidFill>
            <a:srgbClr val="1A0903"/>
          </a:solidFill>
          <a:latin typeface="Malgun Gothic" pitchFamily="34" charset="-127"/>
          <a:ea typeface="Malgun Gothic" pitchFamily="34" charset="-127"/>
        </a:defRPr>
      </a:lvl4pPr>
      <a:lvl5pPr algn="l" rtl="0" eaLnBrk="0" fontAlgn="base" hangingPunct="0">
        <a:spcBef>
          <a:spcPct val="0"/>
        </a:spcBef>
        <a:spcAft>
          <a:spcPct val="0"/>
        </a:spcAft>
        <a:defRPr sz="3600" b="1">
          <a:solidFill>
            <a:srgbClr val="1A0903"/>
          </a:solidFill>
          <a:latin typeface="Malgun Gothic" pitchFamily="34" charset="-127"/>
          <a:ea typeface="Malgun Gothic" pitchFamily="34" charset="-127"/>
        </a:defRPr>
      </a:lvl5pPr>
      <a:lvl6pPr marL="457200" algn="l" rtl="0" fontAlgn="base">
        <a:spcBef>
          <a:spcPct val="0"/>
        </a:spcBef>
        <a:spcAft>
          <a:spcPct val="0"/>
        </a:spcAft>
        <a:defRPr sz="3600" b="1">
          <a:solidFill>
            <a:srgbClr val="1A0903"/>
          </a:solidFill>
          <a:latin typeface="Malgun Gothic" pitchFamily="34" charset="-127"/>
          <a:ea typeface="Malgun Gothic" pitchFamily="34" charset="-127"/>
        </a:defRPr>
      </a:lvl6pPr>
      <a:lvl7pPr marL="914400" algn="l" rtl="0" fontAlgn="base">
        <a:spcBef>
          <a:spcPct val="0"/>
        </a:spcBef>
        <a:spcAft>
          <a:spcPct val="0"/>
        </a:spcAft>
        <a:defRPr sz="3600" b="1">
          <a:solidFill>
            <a:srgbClr val="1A0903"/>
          </a:solidFill>
          <a:latin typeface="Malgun Gothic" pitchFamily="34" charset="-127"/>
          <a:ea typeface="Malgun Gothic" pitchFamily="34" charset="-127"/>
        </a:defRPr>
      </a:lvl7pPr>
      <a:lvl8pPr marL="1371600" algn="l" rtl="0" fontAlgn="base">
        <a:spcBef>
          <a:spcPct val="0"/>
        </a:spcBef>
        <a:spcAft>
          <a:spcPct val="0"/>
        </a:spcAft>
        <a:defRPr sz="3600" b="1">
          <a:solidFill>
            <a:srgbClr val="1A0903"/>
          </a:solidFill>
          <a:latin typeface="Malgun Gothic" pitchFamily="34" charset="-127"/>
          <a:ea typeface="Malgun Gothic" pitchFamily="34" charset="-127"/>
        </a:defRPr>
      </a:lvl8pPr>
      <a:lvl9pPr marL="1828800" algn="l" rtl="0" fontAlgn="base">
        <a:spcBef>
          <a:spcPct val="0"/>
        </a:spcBef>
        <a:spcAft>
          <a:spcPct val="0"/>
        </a:spcAft>
        <a:defRPr sz="3600" b="1">
          <a:solidFill>
            <a:srgbClr val="1A0903"/>
          </a:solidFill>
          <a:latin typeface="Malgun Gothic" pitchFamily="34" charset="-127"/>
          <a:ea typeface="Malgun Gothic" pitchFamily="34" charset="-127"/>
        </a:defRPr>
      </a:lvl9pPr>
    </p:titleStyle>
    <p:bodyStyle>
      <a:lvl1pPr marL="273050" indent="-273050" algn="l" rtl="0" eaLnBrk="0" fontAlgn="base" hangingPunct="0">
        <a:spcBef>
          <a:spcPts val="1000"/>
        </a:spcBef>
        <a:spcAft>
          <a:spcPts val="1000"/>
        </a:spcAft>
        <a:buClr>
          <a:schemeClr val="accent1"/>
        </a:buClr>
        <a:buSzPct val="85000"/>
        <a:buFont typeface="Wingdings 2" pitchFamily="18" charset="2"/>
        <a:buChar char=""/>
        <a:defRPr sz="3200" kern="1200">
          <a:solidFill>
            <a:schemeClr val="tx1"/>
          </a:solidFill>
          <a:latin typeface="Malgun Gothic" pitchFamily="34" charset="-127"/>
          <a:ea typeface="Malgun Gothic" pitchFamily="34" charset="-127"/>
          <a:cs typeface="+mn-cs"/>
        </a:defRPr>
      </a:lvl1pPr>
      <a:lvl2pPr marL="547688" indent="-228600" algn="l" rtl="0" eaLnBrk="0" fontAlgn="base" hangingPunct="0">
        <a:spcBef>
          <a:spcPts val="1000"/>
        </a:spcBef>
        <a:spcAft>
          <a:spcPts val="1000"/>
        </a:spcAft>
        <a:buClr>
          <a:schemeClr val="accent2"/>
        </a:buClr>
        <a:buSzPct val="85000"/>
        <a:buFont typeface="Wingdings 2" pitchFamily="18" charset="2"/>
        <a:buChar char=""/>
        <a:defRPr sz="3000" kern="1200">
          <a:solidFill>
            <a:schemeClr val="tx1"/>
          </a:solidFill>
          <a:latin typeface="Malgun Gothic" pitchFamily="34" charset="-127"/>
          <a:ea typeface="Malgun Gothic" pitchFamily="34" charset="-127"/>
          <a:cs typeface="+mn-cs"/>
        </a:defRPr>
      </a:lvl2pPr>
      <a:lvl3pPr marL="822325" indent="-228600" algn="l" rtl="0" eaLnBrk="0" fontAlgn="base" hangingPunct="0">
        <a:spcBef>
          <a:spcPts val="1000"/>
        </a:spcBef>
        <a:spcAft>
          <a:spcPts val="1000"/>
        </a:spcAft>
        <a:buClr>
          <a:srgbClr val="AEAAAA"/>
        </a:buClr>
        <a:buSzPct val="85000"/>
        <a:buFont typeface="Wingdings 2" pitchFamily="18" charset="2"/>
        <a:buChar char=""/>
        <a:defRPr sz="2800" kern="1200">
          <a:solidFill>
            <a:schemeClr val="tx1"/>
          </a:solidFill>
          <a:latin typeface="Malgun Gothic" pitchFamily="34" charset="-127"/>
          <a:ea typeface="Malgun Gothic" pitchFamily="34" charset="-127"/>
          <a:cs typeface="+mn-cs"/>
        </a:defRPr>
      </a:lvl3pPr>
      <a:lvl4pPr marL="1096963" indent="-228600" algn="l" rtl="0" eaLnBrk="0" fontAlgn="base" hangingPunct="0">
        <a:spcBef>
          <a:spcPts val="1000"/>
        </a:spcBef>
        <a:spcAft>
          <a:spcPts val="1000"/>
        </a:spcAft>
        <a:buClr>
          <a:srgbClr val="A28E6A"/>
        </a:buClr>
        <a:buSzPct val="80000"/>
        <a:buFont typeface="Wingdings 2" pitchFamily="18" charset="2"/>
        <a:buChar char=""/>
        <a:defRPr sz="2400" kern="1200">
          <a:solidFill>
            <a:schemeClr val="tx1"/>
          </a:solidFill>
          <a:latin typeface="Malgun Gothic" pitchFamily="34" charset="-127"/>
          <a:ea typeface="Malgun Gothic" pitchFamily="34" charset="-127"/>
          <a:cs typeface="+mn-cs"/>
        </a:defRPr>
      </a:lvl4pPr>
      <a:lvl5pPr marL="1371600" indent="-228600" algn="l" rtl="0" eaLnBrk="0" fontAlgn="base" hangingPunct="0">
        <a:spcBef>
          <a:spcPts val="1000"/>
        </a:spcBef>
        <a:spcAft>
          <a:spcPts val="1000"/>
        </a:spcAft>
        <a:buClr>
          <a:srgbClr val="A28E6A"/>
        </a:buClr>
        <a:buChar char="o"/>
        <a:defRPr sz="2400" kern="1200">
          <a:solidFill>
            <a:schemeClr val="tx1"/>
          </a:solidFill>
          <a:latin typeface="Malgun Gothic" pitchFamily="34" charset="-127"/>
          <a:ea typeface="Malgun Gothic" pitchFamily="34" charset="-127"/>
          <a:cs typeface="+mn-cs"/>
        </a:defRPr>
      </a:lvl5pPr>
      <a:lvl6pPr marL="1645920" indent="-228600" algn="l" rtl="0" eaLnBrk="1" latinLnBrk="0" hangingPunct="1">
        <a:spcBef>
          <a:spcPts val="370"/>
        </a:spcBef>
        <a:buClr>
          <a:schemeClr val="accent3"/>
        </a:buClr>
        <a:buChar char="•"/>
        <a:defRPr kumimoji="0" sz="1800" kern="1200" baseline="0">
          <a:solidFill>
            <a:schemeClr val="tx1"/>
          </a:solidFill>
          <a:latin typeface="+mn-lt"/>
          <a:ea typeface="+mn-ea"/>
          <a:cs typeface="+mn-cs"/>
        </a:defRPr>
      </a:lvl6pPr>
      <a:lvl7pPr marL="1920240" indent="-228600" algn="l" rtl="0" eaLnBrk="1" latinLnBrk="0" hangingPunct="1">
        <a:spcBef>
          <a:spcPts val="370"/>
        </a:spcBef>
        <a:buClr>
          <a:schemeClr val="accent2"/>
        </a:buClr>
        <a:buChar char="•"/>
        <a:defRPr kumimoji="0" sz="1800" kern="1200">
          <a:solidFill>
            <a:schemeClr val="tx1"/>
          </a:solidFill>
          <a:latin typeface="+mn-lt"/>
          <a:ea typeface="+mn-ea"/>
          <a:cs typeface="+mn-cs"/>
        </a:defRPr>
      </a:lvl7pPr>
      <a:lvl8pPr marL="2194560" indent="-228600" algn="l" rtl="0" eaLnBrk="1" latinLnBrk="0" hangingPunct="1">
        <a:spcBef>
          <a:spcPts val="370"/>
        </a:spcBef>
        <a:buClr>
          <a:schemeClr val="accent1">
            <a:tint val="60000"/>
          </a:schemeClr>
        </a:buClr>
        <a:buChar char="•"/>
        <a:defRPr kumimoji="0" sz="1800" kern="1200">
          <a:solidFill>
            <a:schemeClr val="tx1"/>
          </a:solidFill>
          <a:latin typeface="+mn-lt"/>
          <a:ea typeface="+mn-ea"/>
          <a:cs typeface="+mn-cs"/>
        </a:defRPr>
      </a:lvl8pPr>
      <a:lvl9pPr marL="2468880" indent="-228600" algn="l" rtl="0" eaLnBrk="1" latinLnBrk="0" hangingPunct="1">
        <a:spcBef>
          <a:spcPts val="370"/>
        </a:spcBef>
        <a:buClr>
          <a:schemeClr val="accent2">
            <a:tint val="60000"/>
          </a:schemeClr>
        </a:buClr>
        <a:buChar char="•"/>
        <a:defRPr kumimoji="0" sz="18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15.jpeg"/><Relationship Id="rId3" Type="http://schemas.openxmlformats.org/officeDocument/2006/relationships/image" Target="../media/image9.jpeg"/><Relationship Id="rId7" Type="http://schemas.openxmlformats.org/officeDocument/2006/relationships/image" Target="../media/image14.jpeg"/><Relationship Id="rId2" Type="http://schemas.openxmlformats.org/officeDocument/2006/relationships/notesSlide" Target="../notesSlides/notesSlide1.xml"/><Relationship Id="rId1" Type="http://schemas.openxmlformats.org/officeDocument/2006/relationships/slideLayout" Target="../slideLayouts/slideLayout67.xml"/><Relationship Id="rId6" Type="http://schemas.openxmlformats.org/officeDocument/2006/relationships/image" Target="../media/image13.jpeg"/><Relationship Id="rId5" Type="http://schemas.openxmlformats.org/officeDocument/2006/relationships/image" Target="../media/image12.png"/><Relationship Id="rId4" Type="http://schemas.openxmlformats.org/officeDocument/2006/relationships/image" Target="../media/image11.png"/><Relationship Id="rId9" Type="http://schemas.openxmlformats.org/officeDocument/2006/relationships/image" Target="../media/image16.jpeg"/></Relationships>
</file>

<file path=ppt/slides/_rels/slide10.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41.xml"/></Relationships>
</file>

<file path=ppt/slides/_rels/slide11.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41.xml"/></Relationships>
</file>

<file path=ppt/slides/_rels/slide12.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41.xml"/></Relationships>
</file>

<file path=ppt/slides/_rels/slide13.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41.xml"/></Relationships>
</file>

<file path=ppt/slides/_rels/slide14.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41.xml"/></Relationships>
</file>

<file path=ppt/slides/_rels/slide15.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41.xml"/></Relationships>
</file>

<file path=ppt/slides/_rels/slide16.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41.xml"/></Relationships>
</file>

<file path=ppt/slides/_rels/slide17.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image" Target="../media/image1.png"/><Relationship Id="rId1" Type="http://schemas.openxmlformats.org/officeDocument/2006/relationships/slideLayout" Target="../slideLayouts/slideLayout39.xml"/><Relationship Id="rId4" Type="http://schemas.openxmlformats.org/officeDocument/2006/relationships/image" Target="../media/image26.png"/></Relationships>
</file>

<file path=ppt/slides/_rels/slide18.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8.xml"/><Relationship Id="rId1" Type="http://schemas.openxmlformats.org/officeDocument/2006/relationships/slideLayout" Target="../slideLayouts/slideLayout70.xml"/><Relationship Id="rId5" Type="http://schemas.openxmlformats.org/officeDocument/2006/relationships/image" Target="../media/image21.png"/><Relationship Id="rId4" Type="http://schemas.openxmlformats.org/officeDocument/2006/relationships/image" Target="../media/image20.gif"/></Relationships>
</file>

<file path=ppt/slides/_rels/slide19.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41.xml"/></Relationships>
</file>

<file path=ppt/slides/_rels/slide2.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xml"/><Relationship Id="rId1" Type="http://schemas.openxmlformats.org/officeDocument/2006/relationships/slideLayout" Target="../slideLayouts/slideLayout41.xml"/><Relationship Id="rId5" Type="http://schemas.openxmlformats.org/officeDocument/2006/relationships/image" Target="../media/image18.png"/><Relationship Id="rId4" Type="http://schemas.openxmlformats.org/officeDocument/2006/relationships/image" Target="../media/image9.jpeg"/></Relationships>
</file>

<file path=ppt/slides/_rels/slide20.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41.xml"/></Relationships>
</file>

<file path=ppt/slides/_rels/slide21.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41.xml"/></Relationships>
</file>

<file path=ppt/slides/_rels/slide22.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41.xml"/></Relationships>
</file>

<file path=ppt/slides/_rels/slide23.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41.xml"/></Relationships>
</file>

<file path=ppt/slides/_rels/slide24.xml.rels><?xml version="1.0" encoding="UTF-8" standalone="yes"?>
<Relationships xmlns="http://schemas.openxmlformats.org/package/2006/relationships"><Relationship Id="rId8" Type="http://schemas.openxmlformats.org/officeDocument/2006/relationships/image" Target="../media/image32.jpeg"/><Relationship Id="rId3" Type="http://schemas.openxmlformats.org/officeDocument/2006/relationships/image" Target="../media/image27.jpeg"/><Relationship Id="rId7" Type="http://schemas.openxmlformats.org/officeDocument/2006/relationships/image" Target="../media/image31.jpeg"/><Relationship Id="rId2" Type="http://schemas.openxmlformats.org/officeDocument/2006/relationships/notesSlide" Target="../notesSlides/notesSlide9.xml"/><Relationship Id="rId1" Type="http://schemas.openxmlformats.org/officeDocument/2006/relationships/slideLayout" Target="../slideLayouts/slideLayout54.xml"/><Relationship Id="rId6" Type="http://schemas.openxmlformats.org/officeDocument/2006/relationships/image" Target="../media/image30.jpeg"/><Relationship Id="rId5" Type="http://schemas.openxmlformats.org/officeDocument/2006/relationships/image" Target="../media/image29.jpeg"/><Relationship Id="rId4" Type="http://schemas.openxmlformats.org/officeDocument/2006/relationships/image" Target="../media/image28.jpeg"/></Relationships>
</file>

<file path=ppt/slides/_rels/slide25.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notesSlide" Target="../notesSlides/notesSlide10.xml"/><Relationship Id="rId1" Type="http://schemas.openxmlformats.org/officeDocument/2006/relationships/slideLayout" Target="../slideLayouts/slideLayout54.xml"/><Relationship Id="rId5" Type="http://schemas.openxmlformats.org/officeDocument/2006/relationships/image" Target="../media/image34.JPG"/><Relationship Id="rId4" Type="http://schemas.openxmlformats.org/officeDocument/2006/relationships/image" Target="../media/image33.JPG"/></Relationships>
</file>

<file path=ppt/slides/_rels/slide26.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notesSlide" Target="../notesSlides/notesSlide11.xml"/><Relationship Id="rId1" Type="http://schemas.openxmlformats.org/officeDocument/2006/relationships/slideLayout" Target="../slideLayouts/slideLayout28.xml"/><Relationship Id="rId4" Type="http://schemas.openxmlformats.org/officeDocument/2006/relationships/image" Target="../media/image17.png"/></Relationships>
</file>

<file path=ppt/slides/_rels/slide3.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3.xml"/><Relationship Id="rId1" Type="http://schemas.openxmlformats.org/officeDocument/2006/relationships/slideLayout" Target="../slideLayouts/slideLayout24.xml"/><Relationship Id="rId5" Type="http://schemas.openxmlformats.org/officeDocument/2006/relationships/image" Target="../media/image19.png"/><Relationship Id="rId4" Type="http://schemas.openxmlformats.org/officeDocument/2006/relationships/image" Target="../media/image18.png"/></Relationships>
</file>

<file path=ppt/slides/_rels/slide4.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4.xml"/><Relationship Id="rId1" Type="http://schemas.openxmlformats.org/officeDocument/2006/relationships/slideLayout" Target="../slideLayouts/slideLayout70.xml"/><Relationship Id="rId5" Type="http://schemas.openxmlformats.org/officeDocument/2006/relationships/image" Target="../media/image21.png"/><Relationship Id="rId4" Type="http://schemas.openxmlformats.org/officeDocument/2006/relationships/image" Target="../media/image20.gif"/></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2.jpeg"/><Relationship Id="rId1" Type="http://schemas.openxmlformats.org/officeDocument/2006/relationships/slideLayout" Target="../slideLayouts/slideLayout39.xml"/><Relationship Id="rId4" Type="http://schemas.openxmlformats.org/officeDocument/2006/relationships/image" Target="../media/image23.png"/></Relationships>
</file>

<file path=ppt/slides/_rels/slide6.xml.rels><?xml version="1.0" encoding="UTF-8" standalone="yes"?>
<Relationships xmlns="http://schemas.openxmlformats.org/package/2006/relationships"><Relationship Id="rId3" Type="http://schemas.openxmlformats.org/officeDocument/2006/relationships/image" Target="../media/image24.emf"/><Relationship Id="rId2" Type="http://schemas.openxmlformats.org/officeDocument/2006/relationships/notesSlide" Target="../notesSlides/notesSlide5.xml"/><Relationship Id="rId1" Type="http://schemas.openxmlformats.org/officeDocument/2006/relationships/slideLayout" Target="../slideLayouts/slideLayout80.xml"/></Relationships>
</file>

<file path=ppt/slides/_rels/slide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6.xml"/><Relationship Id="rId1" Type="http://schemas.openxmlformats.org/officeDocument/2006/relationships/slideLayout" Target="../slideLayouts/slideLayout41.xml"/></Relationships>
</file>

<file path=ppt/slides/_rels/slide8.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7.xml"/><Relationship Id="rId1" Type="http://schemas.openxmlformats.org/officeDocument/2006/relationships/slideLayout" Target="../slideLayouts/slideLayout41.xml"/></Relationships>
</file>

<file path=ppt/slides/_rels/slide9.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4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456763" y="304801"/>
            <a:ext cx="6172199" cy="1252450"/>
          </a:xfrm>
        </p:spPr>
        <p:txBody>
          <a:bodyPr/>
          <a:lstStyle/>
          <a:p>
            <a:pPr algn="ctr"/>
            <a:r>
              <a:rPr lang="en-US" sz="3200" b="1" dirty="0" smtClean="0">
                <a:solidFill>
                  <a:schemeClr val="tx2">
                    <a:lumMod val="75000"/>
                  </a:schemeClr>
                </a:solidFill>
                <a:effectLst/>
              </a:rPr>
              <a:t>Wildlife &amp; Sport Fish Restoration </a:t>
            </a:r>
            <a:br>
              <a:rPr lang="en-US" sz="3200" b="1" dirty="0" smtClean="0">
                <a:solidFill>
                  <a:schemeClr val="tx2">
                    <a:lumMod val="75000"/>
                  </a:schemeClr>
                </a:solidFill>
                <a:effectLst/>
              </a:rPr>
            </a:br>
            <a:r>
              <a:rPr lang="en-US" sz="3200" b="1" dirty="0" smtClean="0">
                <a:solidFill>
                  <a:schemeClr val="tx2">
                    <a:lumMod val="75000"/>
                  </a:schemeClr>
                </a:solidFill>
                <a:effectLst/>
              </a:rPr>
              <a:t>Support for R3</a:t>
            </a:r>
            <a:endParaRPr lang="en-US" dirty="0"/>
          </a:p>
        </p:txBody>
      </p:sp>
      <p:sp>
        <p:nvSpPr>
          <p:cNvPr id="4" name="Subtitle 3"/>
          <p:cNvSpPr>
            <a:spLocks noGrp="1"/>
          </p:cNvSpPr>
          <p:nvPr>
            <p:ph type="subTitle" idx="1"/>
          </p:nvPr>
        </p:nvSpPr>
        <p:spPr>
          <a:xfrm>
            <a:off x="152400" y="2016006"/>
            <a:ext cx="8751102" cy="879594"/>
          </a:xfrm>
        </p:spPr>
        <p:txBody>
          <a:bodyPr/>
          <a:lstStyle/>
          <a:p>
            <a:pPr algn="ctr"/>
            <a:r>
              <a:rPr lang="en-US" sz="2400" i="1" dirty="0" smtClean="0"/>
              <a:t>R3 Pilot Training</a:t>
            </a:r>
          </a:p>
          <a:p>
            <a:pPr algn="ctr"/>
            <a:r>
              <a:rPr lang="en-US" sz="2400" i="1" dirty="0" smtClean="0"/>
              <a:t>NCTC – Shepherdstown, WV</a:t>
            </a:r>
          </a:p>
          <a:p>
            <a:pPr algn="ctr"/>
            <a:endParaRPr lang="en-US" sz="2000" dirty="0"/>
          </a:p>
        </p:txBody>
      </p:sp>
      <p:pic>
        <p:nvPicPr>
          <p:cNvPr id="5" name="Picture 4"/>
          <p:cNvPicPr>
            <a:picLocks noChangeAspect="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152400" y="152399"/>
            <a:ext cx="1371600" cy="1487489"/>
          </a:xfrm>
          <a:prstGeom prst="rect">
            <a:avLst/>
          </a:prstGeom>
        </p:spPr>
      </p:pic>
      <p:pic>
        <p:nvPicPr>
          <p:cNvPr id="6" name="Picture 5"/>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7620000" y="152400"/>
            <a:ext cx="1376082" cy="1404850"/>
          </a:xfrm>
          <a:prstGeom prst="rect">
            <a:avLst/>
          </a:prstGeom>
        </p:spPr>
      </p:pic>
      <p:pic>
        <p:nvPicPr>
          <p:cNvPr id="1027" name="Picture 3" descr="C:\Users\Scott Knight\Desktop\9i4ydRxiE.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52400" y="2895600"/>
            <a:ext cx="8843682" cy="2620547"/>
          </a:xfrm>
          <a:prstGeom prst="rect">
            <a:avLst/>
          </a:prstGeom>
          <a:noFill/>
          <a:extLst>
            <a:ext uri="{909E8E84-426E-40DD-AFC4-6F175D3DCCD1}">
              <a14:hiddenFill xmlns:a14="http://schemas.microsoft.com/office/drawing/2010/main">
                <a:solidFill>
                  <a:srgbClr val="FFFFFF"/>
                </a:solidFill>
              </a14:hiddenFill>
            </a:ext>
          </a:extLst>
        </p:spPr>
      </p:pic>
      <p:sp>
        <p:nvSpPr>
          <p:cNvPr id="9" name="Subtitle 3"/>
          <p:cNvSpPr txBox="1">
            <a:spLocks/>
          </p:cNvSpPr>
          <p:nvPr/>
        </p:nvSpPr>
        <p:spPr>
          <a:xfrm>
            <a:off x="152400" y="6249214"/>
            <a:ext cx="5181600" cy="456386"/>
          </a:xfrm>
          <a:prstGeom prst="rect">
            <a:avLst/>
          </a:prstGeom>
        </p:spPr>
        <p:txBody>
          <a:bodyPr vert="horz" lIns="0" tIns="0" rIns="0" bIns="0" rtlCol="0">
            <a:noAutofit/>
          </a:bodyPr>
          <a:lstStyle>
            <a:lvl1pPr marL="0" indent="0" algn="l" defTabSz="914363" rtl="0" eaLnBrk="1" latinLnBrk="0" hangingPunct="1">
              <a:lnSpc>
                <a:spcPct val="90000"/>
              </a:lnSpc>
              <a:spcBef>
                <a:spcPts val="0"/>
              </a:spcBef>
              <a:buFontTx/>
              <a:buNone/>
              <a:defRPr sz="3200" kern="1200">
                <a:solidFill>
                  <a:schemeClr val="tx1"/>
                </a:solidFill>
                <a:latin typeface="+mn-lt"/>
                <a:ea typeface="+mn-ea"/>
                <a:cs typeface="+mn-cs"/>
              </a:defRPr>
            </a:lvl1pPr>
            <a:lvl2pPr marL="457182" indent="0" algn="ctr" defTabSz="914363" rtl="0" eaLnBrk="1" latinLnBrk="0" hangingPunct="1">
              <a:lnSpc>
                <a:spcPct val="90000"/>
              </a:lnSpc>
              <a:spcBef>
                <a:spcPct val="20000"/>
              </a:spcBef>
              <a:buFontTx/>
              <a:buNone/>
              <a:defRPr sz="2800" kern="1200">
                <a:solidFill>
                  <a:schemeClr val="tx1">
                    <a:tint val="75000"/>
                  </a:schemeClr>
                </a:solidFill>
                <a:latin typeface="+mn-lt"/>
                <a:ea typeface="+mn-ea"/>
                <a:cs typeface="+mn-cs"/>
              </a:defRPr>
            </a:lvl2pPr>
            <a:lvl3pPr marL="914363" indent="0" algn="ctr" defTabSz="914363" rtl="0" eaLnBrk="1" latinLnBrk="0" hangingPunct="1">
              <a:lnSpc>
                <a:spcPct val="90000"/>
              </a:lnSpc>
              <a:spcBef>
                <a:spcPct val="20000"/>
              </a:spcBef>
              <a:buFontTx/>
              <a:buNone/>
              <a:defRPr sz="2400" kern="1200">
                <a:solidFill>
                  <a:schemeClr val="tx1">
                    <a:tint val="75000"/>
                  </a:schemeClr>
                </a:solidFill>
                <a:latin typeface="+mn-lt"/>
                <a:ea typeface="+mn-ea"/>
                <a:cs typeface="+mn-cs"/>
              </a:defRPr>
            </a:lvl3pPr>
            <a:lvl4pPr marL="1371545" indent="0" algn="ctr" defTabSz="914363" rtl="0" eaLnBrk="1" latinLnBrk="0" hangingPunct="1">
              <a:lnSpc>
                <a:spcPct val="90000"/>
              </a:lnSpc>
              <a:spcBef>
                <a:spcPct val="20000"/>
              </a:spcBef>
              <a:buFontTx/>
              <a:buNone/>
              <a:defRPr sz="2400" kern="1200">
                <a:solidFill>
                  <a:schemeClr val="tx1">
                    <a:tint val="75000"/>
                  </a:schemeClr>
                </a:solidFill>
                <a:latin typeface="+mn-lt"/>
                <a:ea typeface="+mn-ea"/>
                <a:cs typeface="+mn-cs"/>
              </a:defRPr>
            </a:lvl4pPr>
            <a:lvl5pPr marL="1828727" indent="0" algn="ctr" defTabSz="914363" rtl="0" eaLnBrk="1" latinLnBrk="0" hangingPunct="1">
              <a:lnSpc>
                <a:spcPct val="90000"/>
              </a:lnSpc>
              <a:spcBef>
                <a:spcPct val="20000"/>
              </a:spcBef>
              <a:buFontTx/>
              <a:buNone/>
              <a:defRPr sz="2400" kern="1200">
                <a:solidFill>
                  <a:schemeClr val="tx1">
                    <a:tint val="75000"/>
                  </a:schemeClr>
                </a:solidFill>
                <a:latin typeface="+mn-lt"/>
                <a:ea typeface="+mn-ea"/>
                <a:cs typeface="+mn-cs"/>
              </a:defRPr>
            </a:lvl5pPr>
            <a:lvl6pPr marL="2285909" indent="0" algn="ctr" defTabSz="914363"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090" indent="0" algn="ctr" defTabSz="914363"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272" indent="0" algn="ctr" defTabSz="914363"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454" indent="0" algn="ctr" defTabSz="914363"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marL="0" marR="0" lvl="0" indent="0" algn="l" defTabSz="914363" rtl="0" eaLnBrk="1" fontAlgn="auto" latinLnBrk="0" hangingPunct="1">
              <a:lnSpc>
                <a:spcPct val="90000"/>
              </a:lnSpc>
              <a:spcBef>
                <a:spcPts val="0"/>
              </a:spcBef>
              <a:spcAft>
                <a:spcPts val="0"/>
              </a:spcAft>
              <a:buClrTx/>
              <a:buSzTx/>
              <a:buFontTx/>
              <a:buNone/>
              <a:tabLst/>
              <a:defRPr/>
            </a:pPr>
            <a:r>
              <a:rPr kumimoji="0" lang="en-US" sz="2000" b="0" i="0" u="none" strike="noStrike" kern="1200" cap="none" spc="0" normalizeH="0" baseline="0" noProof="0" dirty="0" smtClean="0">
                <a:ln>
                  <a:noFill/>
                </a:ln>
                <a:solidFill>
                  <a:srgbClr val="FFFFFF">
                    <a:lumMod val="85000"/>
                  </a:srgbClr>
                </a:solidFill>
                <a:effectLst/>
                <a:uLnTx/>
                <a:uFillTx/>
                <a:latin typeface="Calibri"/>
                <a:ea typeface="+mn-ea"/>
                <a:cs typeface="+mn-cs"/>
              </a:rPr>
              <a:t>Phil King</a:t>
            </a:r>
          </a:p>
          <a:p>
            <a:pPr marL="0" marR="0" lvl="0" indent="0" algn="l" defTabSz="914363" rtl="0" eaLnBrk="1" fontAlgn="auto" latinLnBrk="0" hangingPunct="1">
              <a:lnSpc>
                <a:spcPct val="90000"/>
              </a:lnSpc>
              <a:spcBef>
                <a:spcPts val="0"/>
              </a:spcBef>
              <a:spcAft>
                <a:spcPts val="0"/>
              </a:spcAft>
              <a:buClrTx/>
              <a:buSzTx/>
              <a:buFontTx/>
              <a:buNone/>
              <a:tabLst/>
              <a:defRPr/>
            </a:pPr>
            <a:endParaRPr kumimoji="0" lang="en-US" sz="2000" b="0" i="0" u="none" strike="noStrike" kern="1200" cap="none" spc="0" normalizeH="0" baseline="0" noProof="0" dirty="0">
              <a:ln>
                <a:noFill/>
              </a:ln>
              <a:solidFill>
                <a:srgbClr val="000000"/>
              </a:solidFill>
              <a:effectLst/>
              <a:uLnTx/>
              <a:uFillTx/>
              <a:latin typeface="Calibri"/>
              <a:ea typeface="+mn-ea"/>
              <a:cs typeface="+mn-cs"/>
            </a:endParaRPr>
          </a:p>
        </p:txBody>
      </p:sp>
      <p:sp>
        <p:nvSpPr>
          <p:cNvPr id="10" name="Subtitle 3"/>
          <p:cNvSpPr txBox="1">
            <a:spLocks/>
          </p:cNvSpPr>
          <p:nvPr/>
        </p:nvSpPr>
        <p:spPr>
          <a:xfrm>
            <a:off x="6862482" y="6249214"/>
            <a:ext cx="2133600" cy="325378"/>
          </a:xfrm>
          <a:prstGeom prst="rect">
            <a:avLst/>
          </a:prstGeom>
        </p:spPr>
        <p:txBody>
          <a:bodyPr vert="horz" lIns="0" tIns="0" rIns="0" bIns="0" rtlCol="0">
            <a:noAutofit/>
          </a:bodyPr>
          <a:lstStyle>
            <a:lvl1pPr marL="0" indent="0" algn="l" defTabSz="914363" rtl="0" eaLnBrk="1" latinLnBrk="0" hangingPunct="1">
              <a:lnSpc>
                <a:spcPct val="90000"/>
              </a:lnSpc>
              <a:spcBef>
                <a:spcPts val="0"/>
              </a:spcBef>
              <a:buFontTx/>
              <a:buNone/>
              <a:defRPr sz="3200" kern="1200">
                <a:solidFill>
                  <a:schemeClr val="tx1"/>
                </a:solidFill>
                <a:latin typeface="+mn-lt"/>
                <a:ea typeface="+mn-ea"/>
                <a:cs typeface="+mn-cs"/>
              </a:defRPr>
            </a:lvl1pPr>
            <a:lvl2pPr marL="457182" indent="0" algn="ctr" defTabSz="914363" rtl="0" eaLnBrk="1" latinLnBrk="0" hangingPunct="1">
              <a:lnSpc>
                <a:spcPct val="90000"/>
              </a:lnSpc>
              <a:spcBef>
                <a:spcPct val="20000"/>
              </a:spcBef>
              <a:buFontTx/>
              <a:buNone/>
              <a:defRPr sz="2800" kern="1200">
                <a:solidFill>
                  <a:schemeClr val="tx1">
                    <a:tint val="75000"/>
                  </a:schemeClr>
                </a:solidFill>
                <a:latin typeface="+mn-lt"/>
                <a:ea typeface="+mn-ea"/>
                <a:cs typeface="+mn-cs"/>
              </a:defRPr>
            </a:lvl2pPr>
            <a:lvl3pPr marL="914363" indent="0" algn="ctr" defTabSz="914363" rtl="0" eaLnBrk="1" latinLnBrk="0" hangingPunct="1">
              <a:lnSpc>
                <a:spcPct val="90000"/>
              </a:lnSpc>
              <a:spcBef>
                <a:spcPct val="20000"/>
              </a:spcBef>
              <a:buFontTx/>
              <a:buNone/>
              <a:defRPr sz="2400" kern="1200">
                <a:solidFill>
                  <a:schemeClr val="tx1">
                    <a:tint val="75000"/>
                  </a:schemeClr>
                </a:solidFill>
                <a:latin typeface="+mn-lt"/>
                <a:ea typeface="+mn-ea"/>
                <a:cs typeface="+mn-cs"/>
              </a:defRPr>
            </a:lvl3pPr>
            <a:lvl4pPr marL="1371545" indent="0" algn="ctr" defTabSz="914363" rtl="0" eaLnBrk="1" latinLnBrk="0" hangingPunct="1">
              <a:lnSpc>
                <a:spcPct val="90000"/>
              </a:lnSpc>
              <a:spcBef>
                <a:spcPct val="20000"/>
              </a:spcBef>
              <a:buFontTx/>
              <a:buNone/>
              <a:defRPr sz="2400" kern="1200">
                <a:solidFill>
                  <a:schemeClr val="tx1">
                    <a:tint val="75000"/>
                  </a:schemeClr>
                </a:solidFill>
                <a:latin typeface="+mn-lt"/>
                <a:ea typeface="+mn-ea"/>
                <a:cs typeface="+mn-cs"/>
              </a:defRPr>
            </a:lvl4pPr>
            <a:lvl5pPr marL="1828727" indent="0" algn="ctr" defTabSz="914363" rtl="0" eaLnBrk="1" latinLnBrk="0" hangingPunct="1">
              <a:lnSpc>
                <a:spcPct val="90000"/>
              </a:lnSpc>
              <a:spcBef>
                <a:spcPct val="20000"/>
              </a:spcBef>
              <a:buFontTx/>
              <a:buNone/>
              <a:defRPr sz="2400" kern="1200">
                <a:solidFill>
                  <a:schemeClr val="tx1">
                    <a:tint val="75000"/>
                  </a:schemeClr>
                </a:solidFill>
                <a:latin typeface="+mn-lt"/>
                <a:ea typeface="+mn-ea"/>
                <a:cs typeface="+mn-cs"/>
              </a:defRPr>
            </a:lvl5pPr>
            <a:lvl6pPr marL="2285909" indent="0" algn="ctr" defTabSz="914363"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090" indent="0" algn="ctr" defTabSz="914363"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272" indent="0" algn="ctr" defTabSz="914363"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454" indent="0" algn="ctr" defTabSz="914363"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marL="0" marR="0" lvl="0" indent="0" algn="r" defTabSz="914363" rtl="0" eaLnBrk="1" fontAlgn="auto" latinLnBrk="0" hangingPunct="1">
              <a:lnSpc>
                <a:spcPct val="90000"/>
              </a:lnSpc>
              <a:spcBef>
                <a:spcPts val="0"/>
              </a:spcBef>
              <a:spcAft>
                <a:spcPts val="0"/>
              </a:spcAft>
              <a:buClrTx/>
              <a:buSzTx/>
              <a:buFontTx/>
              <a:buNone/>
              <a:tabLst/>
              <a:defRPr/>
            </a:pPr>
            <a:r>
              <a:rPr kumimoji="0" lang="en-US" sz="2000" b="0" i="0" u="none" strike="noStrike" kern="1200" cap="none" spc="0" normalizeH="0" baseline="0" noProof="0" dirty="0" smtClean="0">
                <a:ln>
                  <a:noFill/>
                </a:ln>
                <a:solidFill>
                  <a:srgbClr val="FFFFFF">
                    <a:lumMod val="95000"/>
                  </a:srgbClr>
                </a:solidFill>
                <a:effectLst/>
                <a:uLnTx/>
                <a:uFillTx/>
                <a:latin typeface="Calibri"/>
                <a:ea typeface="+mn-ea"/>
                <a:cs typeface="+mn-cs"/>
              </a:rPr>
              <a:t>June 14, 2018</a:t>
            </a:r>
          </a:p>
          <a:p>
            <a:pPr marL="0" marR="0" lvl="0" indent="0" algn="l" defTabSz="914363" rtl="0" eaLnBrk="1" fontAlgn="auto" latinLnBrk="0" hangingPunct="1">
              <a:lnSpc>
                <a:spcPct val="90000"/>
              </a:lnSpc>
              <a:spcBef>
                <a:spcPts val="0"/>
              </a:spcBef>
              <a:spcAft>
                <a:spcPts val="0"/>
              </a:spcAft>
              <a:buClrTx/>
              <a:buSzTx/>
              <a:buFontTx/>
              <a:buNone/>
              <a:tabLst/>
              <a:defRPr/>
            </a:pPr>
            <a:endParaRPr kumimoji="0" lang="en-US" sz="2000" b="0" i="0" u="none" strike="noStrike" kern="1200" cap="none" spc="0" normalizeH="0" baseline="0" noProof="0" dirty="0">
              <a:ln>
                <a:noFill/>
              </a:ln>
              <a:solidFill>
                <a:srgbClr val="FFFFFF">
                  <a:lumMod val="95000"/>
                </a:srgbClr>
              </a:solidFill>
              <a:effectLst/>
              <a:uLnTx/>
              <a:uFillTx/>
              <a:latin typeface="Calibri"/>
              <a:ea typeface="+mn-ea"/>
              <a:cs typeface="+mn-cs"/>
            </a:endParaRPr>
          </a:p>
        </p:txBody>
      </p:sp>
      <p:pic>
        <p:nvPicPr>
          <p:cNvPr id="11" name="Picture 9" descr="DSC00016"/>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a:xfrm>
            <a:off x="6752434" y="3388344"/>
            <a:ext cx="2151068" cy="1635057"/>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12" name="Picture 17" descr="boat.jpg (15633 bytes)"/>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574241" y="3388342"/>
            <a:ext cx="2095626" cy="1635057"/>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2"/>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52400" y="3388343"/>
            <a:ext cx="2133600" cy="16350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 name="Picture 9" descr="100_0169"/>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2378014" y="3354356"/>
            <a:ext cx="2103120" cy="17030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036596967"/>
      </p:ext>
    </p:extLst>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Title 1"/>
          <p:cNvSpPr>
            <a:spLocks noGrp="1"/>
          </p:cNvSpPr>
          <p:nvPr>
            <p:ph type="title"/>
          </p:nvPr>
        </p:nvSpPr>
        <p:spPr/>
        <p:txBody>
          <a:bodyPr/>
          <a:lstStyle/>
          <a:p>
            <a:r>
              <a:rPr lang="en-US" altLang="en-US" sz="4800" b="1" dirty="0" smtClean="0"/>
              <a:t>WR</a:t>
            </a:r>
            <a:r>
              <a:rPr lang="en-US" altLang="en-US" sz="4800" dirty="0" smtClean="0"/>
              <a:t> Eligible R3 Activities</a:t>
            </a:r>
          </a:p>
        </p:txBody>
      </p:sp>
      <p:sp>
        <p:nvSpPr>
          <p:cNvPr id="50179" name="Content Placeholder 2"/>
          <p:cNvSpPr>
            <a:spLocks noGrp="1"/>
          </p:cNvSpPr>
          <p:nvPr>
            <p:ph idx="1"/>
          </p:nvPr>
        </p:nvSpPr>
        <p:spPr/>
        <p:txBody>
          <a:bodyPr/>
          <a:lstStyle/>
          <a:p>
            <a:pPr>
              <a:buClrTx/>
              <a:buFont typeface="Arial" panose="020B0604020202020204" pitchFamily="34" charset="0"/>
              <a:buChar char="•"/>
            </a:pPr>
            <a:r>
              <a:rPr lang="en-US" altLang="en-US" sz="2400" dirty="0" smtClean="0">
                <a:latin typeface="+mj-lt"/>
              </a:rPr>
              <a:t>Research </a:t>
            </a:r>
            <a:r>
              <a:rPr lang="en-US" altLang="en-US" sz="2400" dirty="0">
                <a:latin typeface="+mj-lt"/>
              </a:rPr>
              <a:t>and surveys that </a:t>
            </a:r>
            <a:r>
              <a:rPr lang="en-US" altLang="en-US" sz="2400" u="sng" dirty="0">
                <a:latin typeface="+mj-lt"/>
              </a:rPr>
              <a:t>assess trends in hunter participation</a:t>
            </a:r>
            <a:r>
              <a:rPr lang="en-US" altLang="en-US" sz="2400" dirty="0">
                <a:latin typeface="+mj-lt"/>
              </a:rPr>
              <a:t>, including recruitment and retention, socio-economic </a:t>
            </a:r>
            <a:r>
              <a:rPr lang="en-US" altLang="en-US" sz="2400" dirty="0" smtClean="0">
                <a:latin typeface="+mj-lt"/>
              </a:rPr>
              <a:t>studies and </a:t>
            </a:r>
            <a:r>
              <a:rPr lang="en-US" altLang="en-US" sz="2400" u="sng" dirty="0">
                <a:latin typeface="+mj-lt"/>
              </a:rPr>
              <a:t>barriers to </a:t>
            </a:r>
            <a:r>
              <a:rPr lang="en-US" altLang="en-US" sz="2400" u="sng" dirty="0" smtClean="0">
                <a:latin typeface="+mj-lt"/>
              </a:rPr>
              <a:t>hunting.</a:t>
            </a:r>
          </a:p>
          <a:p>
            <a:pPr>
              <a:buClrTx/>
              <a:buFont typeface="Arial" panose="020B0604020202020204" pitchFamily="34" charset="0"/>
              <a:buChar char="•"/>
            </a:pPr>
            <a:endParaRPr lang="en-US" altLang="en-US" sz="2400" u="sng" dirty="0" smtClean="0">
              <a:latin typeface="+mj-lt"/>
            </a:endParaRPr>
          </a:p>
          <a:p>
            <a:pPr>
              <a:buClrTx/>
              <a:buFont typeface="Arial" panose="020B0604020202020204" pitchFamily="34" charset="0"/>
              <a:buChar char="•"/>
            </a:pPr>
            <a:r>
              <a:rPr lang="en-US" altLang="en-US" sz="2400" dirty="0" smtClean="0">
                <a:latin typeface="+mj-lt"/>
              </a:rPr>
              <a:t>Acquire</a:t>
            </a:r>
            <a:r>
              <a:rPr lang="en-US" altLang="en-US" sz="2400" dirty="0">
                <a:latin typeface="+mj-lt"/>
              </a:rPr>
              <a:t>, </a:t>
            </a:r>
            <a:r>
              <a:rPr lang="en-US" altLang="en-US" sz="2400" u="sng" dirty="0">
                <a:latin typeface="+mj-lt"/>
              </a:rPr>
              <a:t>lease</a:t>
            </a:r>
            <a:r>
              <a:rPr lang="en-US" altLang="en-US" sz="2400" dirty="0">
                <a:latin typeface="+mj-lt"/>
              </a:rPr>
              <a:t> or manage lands to increase hunting </a:t>
            </a:r>
            <a:r>
              <a:rPr lang="en-US" altLang="en-US" sz="2400" dirty="0" smtClean="0">
                <a:latin typeface="+mj-lt"/>
              </a:rPr>
              <a:t>opportunity.</a:t>
            </a:r>
          </a:p>
          <a:p>
            <a:pPr>
              <a:buClrTx/>
              <a:buFont typeface="Arial" panose="020B0604020202020204" pitchFamily="34" charset="0"/>
              <a:buChar char="•"/>
            </a:pPr>
            <a:endParaRPr lang="en-US" altLang="en-US" sz="2400" dirty="0" smtClean="0">
              <a:latin typeface="+mj-lt"/>
            </a:endParaRPr>
          </a:p>
          <a:p>
            <a:pPr>
              <a:buClrTx/>
              <a:buFont typeface="Arial" panose="020B0604020202020204" pitchFamily="34" charset="0"/>
              <a:buChar char="•"/>
            </a:pPr>
            <a:r>
              <a:rPr lang="en-US" altLang="en-US" sz="2400" dirty="0" smtClean="0">
                <a:latin typeface="+mj-lt"/>
              </a:rPr>
              <a:t>Develop </a:t>
            </a:r>
            <a:r>
              <a:rPr lang="en-US" altLang="en-US" sz="2400" u="sng" dirty="0">
                <a:latin typeface="+mj-lt"/>
              </a:rPr>
              <a:t>facilities</a:t>
            </a:r>
            <a:r>
              <a:rPr lang="en-US" altLang="en-US" sz="2400" dirty="0">
                <a:latin typeface="+mj-lt"/>
              </a:rPr>
              <a:t> to support </a:t>
            </a:r>
            <a:r>
              <a:rPr lang="en-US" altLang="en-US" sz="2400" dirty="0" smtClean="0">
                <a:latin typeface="+mj-lt"/>
              </a:rPr>
              <a:t>hunters, hunting </a:t>
            </a:r>
            <a:r>
              <a:rPr lang="en-US" altLang="en-US" sz="2400" dirty="0">
                <a:latin typeface="+mj-lt"/>
              </a:rPr>
              <a:t>and wildlife-related </a:t>
            </a:r>
            <a:r>
              <a:rPr lang="en-US" altLang="en-US" sz="2400" dirty="0" smtClean="0">
                <a:latin typeface="+mj-lt"/>
              </a:rPr>
              <a:t>recreation. </a:t>
            </a:r>
            <a:r>
              <a:rPr lang="en-US" altLang="en-US" sz="2400" dirty="0" smtClean="0">
                <a:solidFill>
                  <a:srgbClr val="FF0000"/>
                </a:solidFill>
                <a:latin typeface="+mj-lt"/>
              </a:rPr>
              <a:t>(education building)</a:t>
            </a:r>
          </a:p>
          <a:p>
            <a:pPr>
              <a:buClrTx/>
              <a:buFont typeface="Arial" panose="020B0604020202020204" pitchFamily="34" charset="0"/>
              <a:buChar char="•"/>
            </a:pPr>
            <a:endParaRPr lang="en-US" altLang="en-US" sz="2400" dirty="0" smtClean="0">
              <a:latin typeface="+mj-lt"/>
            </a:endParaRPr>
          </a:p>
          <a:p>
            <a:pPr>
              <a:lnSpc>
                <a:spcPts val="2880"/>
              </a:lnSpc>
              <a:spcBef>
                <a:spcPts val="0"/>
              </a:spcBef>
              <a:buClrTx/>
              <a:buFont typeface="Arial" panose="020B0604020202020204" pitchFamily="34" charset="0"/>
              <a:buChar char="•"/>
            </a:pPr>
            <a:r>
              <a:rPr lang="en-US" altLang="en-US" sz="2400" dirty="0" smtClean="0">
                <a:latin typeface="+mj-lt"/>
              </a:rPr>
              <a:t>Conduct </a:t>
            </a:r>
            <a:r>
              <a:rPr lang="en-US" altLang="en-US" sz="2400" dirty="0">
                <a:latin typeface="+mj-lt"/>
              </a:rPr>
              <a:t>tests to </a:t>
            </a:r>
            <a:r>
              <a:rPr lang="en-US" altLang="en-US" sz="2400" u="sng" dirty="0">
                <a:latin typeface="+mj-lt"/>
              </a:rPr>
              <a:t>evaluate the results </a:t>
            </a:r>
            <a:r>
              <a:rPr lang="en-US" altLang="en-US" sz="2400" dirty="0">
                <a:latin typeface="+mj-lt"/>
              </a:rPr>
              <a:t>of </a:t>
            </a:r>
            <a:r>
              <a:rPr lang="en-US" altLang="en-US" sz="2400" dirty="0" smtClean="0">
                <a:latin typeface="+mj-lt"/>
              </a:rPr>
              <a:t>recruitment</a:t>
            </a:r>
          </a:p>
          <a:p>
            <a:pPr marL="0" indent="0">
              <a:lnSpc>
                <a:spcPts val="2880"/>
              </a:lnSpc>
              <a:spcBef>
                <a:spcPts val="0"/>
              </a:spcBef>
              <a:buClrTx/>
              <a:buNone/>
            </a:pPr>
            <a:r>
              <a:rPr lang="en-US" altLang="en-US" sz="2400" dirty="0">
                <a:latin typeface="+mj-lt"/>
              </a:rPr>
              <a:t> </a:t>
            </a:r>
            <a:r>
              <a:rPr lang="en-US" altLang="en-US" sz="2400" dirty="0" smtClean="0">
                <a:latin typeface="+mj-lt"/>
              </a:rPr>
              <a:t>   </a:t>
            </a:r>
            <a:r>
              <a:rPr lang="en-US" altLang="en-US" sz="2400" dirty="0">
                <a:latin typeface="+mj-lt"/>
              </a:rPr>
              <a:t>and retention </a:t>
            </a:r>
            <a:r>
              <a:rPr lang="en-US" altLang="en-US" sz="2400" dirty="0" smtClean="0">
                <a:latin typeface="+mj-lt"/>
              </a:rPr>
              <a:t>techniques.</a:t>
            </a:r>
            <a:endParaRPr lang="en-US" altLang="en-US" sz="2400" dirty="0">
              <a:latin typeface="+mj-lt"/>
            </a:endParaRPr>
          </a:p>
          <a:p>
            <a:pPr>
              <a:buClrTx/>
              <a:buFont typeface="Arial" panose="020B0604020202020204" pitchFamily="34" charset="0"/>
              <a:buChar char="•"/>
            </a:pPr>
            <a:endParaRPr lang="en-US" altLang="en-US" sz="2800" dirty="0" smtClean="0">
              <a:latin typeface="+mj-lt"/>
            </a:endParaRPr>
          </a:p>
          <a:p>
            <a:pPr marL="0" indent="0">
              <a:buNone/>
            </a:pPr>
            <a:endParaRPr lang="en-US" altLang="en-US" sz="2200" dirty="0" smtClean="0">
              <a:latin typeface="+mj-lt"/>
            </a:endParaRPr>
          </a:p>
        </p:txBody>
      </p:sp>
      <p:sp>
        <p:nvSpPr>
          <p:cNvPr id="4" name="Vertical Scroll 3"/>
          <p:cNvSpPr/>
          <p:nvPr/>
        </p:nvSpPr>
        <p:spPr>
          <a:xfrm>
            <a:off x="7281387" y="5604312"/>
            <a:ext cx="1752600" cy="1101288"/>
          </a:xfrm>
          <a:prstGeom prst="verticalScroll">
            <a:avLst/>
          </a:prstGeom>
        </p:spPr>
        <p:style>
          <a:lnRef idx="1">
            <a:schemeClr val="accent1"/>
          </a:lnRef>
          <a:fillRef idx="2">
            <a:schemeClr val="accent1"/>
          </a:fillRef>
          <a:effectRef idx="1">
            <a:schemeClr val="accent1"/>
          </a:effectRef>
          <a:fontRef idx="minor">
            <a:schemeClr val="dk1"/>
          </a:fontRef>
        </p:style>
        <p:txBody>
          <a:bodyPr anchor="ctr"/>
          <a:lstStyle/>
          <a:p>
            <a:pPr algn="ctr">
              <a:defRPr/>
            </a:pPr>
            <a:r>
              <a:rPr lang="en-US" sz="2000" dirty="0" smtClean="0">
                <a:solidFill>
                  <a:prstClr val="black"/>
                </a:solidFill>
                <a:latin typeface="Calibri"/>
              </a:rPr>
              <a:t> USFWS Guidance</a:t>
            </a:r>
            <a:endParaRPr lang="en-US" sz="2000" dirty="0">
              <a:solidFill>
                <a:prstClr val="black"/>
              </a:solidFill>
              <a:latin typeface="Calibri"/>
            </a:endParaRPr>
          </a:p>
        </p:txBody>
      </p:sp>
      <p:pic>
        <p:nvPicPr>
          <p:cNvPr id="50183" name="Picture 2" descr="Image result for WSFR logo"/>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077200" y="152400"/>
            <a:ext cx="922338" cy="892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49358968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Title 1"/>
          <p:cNvSpPr>
            <a:spLocks noGrp="1"/>
          </p:cNvSpPr>
          <p:nvPr>
            <p:ph type="title"/>
          </p:nvPr>
        </p:nvSpPr>
        <p:spPr/>
        <p:txBody>
          <a:bodyPr/>
          <a:lstStyle/>
          <a:p>
            <a:r>
              <a:rPr lang="en-US" altLang="en-US" sz="4800" b="1" dirty="0" smtClean="0"/>
              <a:t>Basic HE </a:t>
            </a:r>
            <a:r>
              <a:rPr lang="en-US" altLang="en-US" sz="4800" dirty="0" smtClean="0"/>
              <a:t>Eligible R3 Activities</a:t>
            </a:r>
          </a:p>
        </p:txBody>
      </p:sp>
      <p:sp>
        <p:nvSpPr>
          <p:cNvPr id="50179" name="Content Placeholder 2"/>
          <p:cNvSpPr>
            <a:spLocks noGrp="1"/>
          </p:cNvSpPr>
          <p:nvPr>
            <p:ph idx="1"/>
          </p:nvPr>
        </p:nvSpPr>
        <p:spPr/>
        <p:txBody>
          <a:bodyPr/>
          <a:lstStyle/>
          <a:p>
            <a:pPr>
              <a:buClrTx/>
              <a:buFont typeface="Arial" panose="020B0604020202020204" pitchFamily="34" charset="0"/>
              <a:buChar char="•"/>
            </a:pPr>
            <a:r>
              <a:rPr lang="en-US" altLang="en-US" sz="2400" dirty="0">
                <a:latin typeface="+mj-lt"/>
              </a:rPr>
              <a:t>Teach the skills, knowledge, and attitudes necessary to be a responsible hunter</a:t>
            </a:r>
            <a:r>
              <a:rPr lang="en-US" altLang="en-US" sz="2400" dirty="0" smtClean="0">
                <a:latin typeface="+mj-lt"/>
              </a:rPr>
              <a:t>.</a:t>
            </a:r>
          </a:p>
          <a:p>
            <a:pPr>
              <a:buClrTx/>
              <a:buFont typeface="Arial" panose="020B0604020202020204" pitchFamily="34" charset="0"/>
              <a:buChar char="•"/>
            </a:pPr>
            <a:endParaRPr lang="en-US" altLang="en-US" sz="2400" dirty="0">
              <a:latin typeface="+mj-lt"/>
            </a:endParaRPr>
          </a:p>
          <a:p>
            <a:pPr>
              <a:buClrTx/>
              <a:buFont typeface="Arial" panose="020B0604020202020204" pitchFamily="34" charset="0"/>
              <a:buChar char="•"/>
            </a:pPr>
            <a:r>
              <a:rPr lang="en-US" altLang="en-US" sz="2400" dirty="0" smtClean="0">
                <a:latin typeface="+mj-lt"/>
              </a:rPr>
              <a:t>Construct</a:t>
            </a:r>
            <a:r>
              <a:rPr lang="en-US" altLang="en-US" sz="2400" dirty="0">
                <a:latin typeface="+mj-lt"/>
              </a:rPr>
              <a:t>, operate, or maintain firearm and archery ranges for public use</a:t>
            </a:r>
            <a:r>
              <a:rPr lang="en-US" altLang="en-US" sz="2400" dirty="0" smtClean="0">
                <a:latin typeface="+mj-lt"/>
              </a:rPr>
              <a:t>.</a:t>
            </a:r>
          </a:p>
          <a:p>
            <a:pPr>
              <a:buClrTx/>
              <a:buFont typeface="Arial" panose="020B0604020202020204" pitchFamily="34" charset="0"/>
              <a:buChar char="•"/>
            </a:pPr>
            <a:endParaRPr lang="en-US" altLang="en-US" sz="2800" dirty="0" smtClean="0">
              <a:latin typeface="+mj-lt"/>
            </a:endParaRPr>
          </a:p>
        </p:txBody>
      </p:sp>
      <p:sp>
        <p:nvSpPr>
          <p:cNvPr id="4" name="Vertical Scroll 3"/>
          <p:cNvSpPr/>
          <p:nvPr/>
        </p:nvSpPr>
        <p:spPr>
          <a:xfrm>
            <a:off x="7191058" y="5410200"/>
            <a:ext cx="1828800" cy="1223208"/>
          </a:xfrm>
          <a:prstGeom prst="verticalScroll">
            <a:avLst/>
          </a:prstGeom>
        </p:spPr>
        <p:style>
          <a:lnRef idx="1">
            <a:schemeClr val="accent1"/>
          </a:lnRef>
          <a:fillRef idx="2">
            <a:schemeClr val="accent1"/>
          </a:fillRef>
          <a:effectRef idx="1">
            <a:schemeClr val="accent1"/>
          </a:effectRef>
          <a:fontRef idx="minor">
            <a:schemeClr val="dk1"/>
          </a:fontRef>
        </p:style>
        <p:txBody>
          <a:bodyPr anchor="ctr"/>
          <a:lstStyle/>
          <a:p>
            <a:pPr algn="ctr">
              <a:defRPr/>
            </a:pPr>
            <a:r>
              <a:rPr lang="en-US" sz="2000" dirty="0" smtClean="0">
                <a:solidFill>
                  <a:prstClr val="black"/>
                </a:solidFill>
                <a:latin typeface="Calibri"/>
              </a:rPr>
              <a:t> 50 CFR 80.50</a:t>
            </a:r>
            <a:endParaRPr lang="en-US" sz="2000" dirty="0">
              <a:solidFill>
                <a:prstClr val="black"/>
              </a:solidFill>
              <a:latin typeface="Calibri"/>
            </a:endParaRPr>
          </a:p>
        </p:txBody>
      </p:sp>
      <p:pic>
        <p:nvPicPr>
          <p:cNvPr id="50183" name="Picture 2" descr="Image result for WSFR logo"/>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077200" y="152400"/>
            <a:ext cx="922338" cy="892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2862413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Title 1"/>
          <p:cNvSpPr>
            <a:spLocks noGrp="1"/>
          </p:cNvSpPr>
          <p:nvPr>
            <p:ph type="title"/>
          </p:nvPr>
        </p:nvSpPr>
        <p:spPr/>
        <p:txBody>
          <a:bodyPr/>
          <a:lstStyle/>
          <a:p>
            <a:r>
              <a:rPr lang="en-US" altLang="en-US" sz="4800" b="1" dirty="0" smtClean="0"/>
              <a:t>Basic HE </a:t>
            </a:r>
            <a:r>
              <a:rPr lang="en-US" altLang="en-US" sz="4800" dirty="0" smtClean="0"/>
              <a:t>Eligible R3 Activities</a:t>
            </a:r>
          </a:p>
        </p:txBody>
      </p:sp>
      <p:sp>
        <p:nvSpPr>
          <p:cNvPr id="50179" name="Content Placeholder 2"/>
          <p:cNvSpPr>
            <a:spLocks noGrp="1"/>
          </p:cNvSpPr>
          <p:nvPr>
            <p:ph idx="1"/>
          </p:nvPr>
        </p:nvSpPr>
        <p:spPr/>
        <p:txBody>
          <a:bodyPr/>
          <a:lstStyle/>
          <a:p>
            <a:pPr>
              <a:buClrTx/>
              <a:buFont typeface="Arial" panose="020B0604020202020204" pitchFamily="34" charset="0"/>
              <a:buChar char="•"/>
            </a:pPr>
            <a:r>
              <a:rPr lang="en-US" altLang="en-US" sz="2400" dirty="0" smtClean="0">
                <a:latin typeface="+mj-lt"/>
              </a:rPr>
              <a:t>Assess </a:t>
            </a:r>
            <a:r>
              <a:rPr lang="en-US" altLang="en-US" sz="2400" dirty="0">
                <a:latin typeface="+mj-lt"/>
              </a:rPr>
              <a:t>the </a:t>
            </a:r>
            <a:r>
              <a:rPr lang="en-US" altLang="en-US" sz="2400" u="sng" dirty="0">
                <a:latin typeface="+mj-lt"/>
              </a:rPr>
              <a:t>effectiveness</a:t>
            </a:r>
            <a:r>
              <a:rPr lang="en-US" altLang="en-US" sz="2400" dirty="0">
                <a:latin typeface="+mj-lt"/>
              </a:rPr>
              <a:t> of </a:t>
            </a:r>
            <a:r>
              <a:rPr lang="en-US" altLang="en-US" sz="2400" dirty="0" smtClean="0">
                <a:latin typeface="+mj-lt"/>
              </a:rPr>
              <a:t>hunter </a:t>
            </a:r>
            <a:r>
              <a:rPr lang="en-US" altLang="en-US" sz="2400" dirty="0">
                <a:latin typeface="+mj-lt"/>
              </a:rPr>
              <a:t>education programs on recruiting and retaining </a:t>
            </a:r>
            <a:r>
              <a:rPr lang="en-US" altLang="en-US" sz="2400" dirty="0" smtClean="0">
                <a:latin typeface="+mj-lt"/>
              </a:rPr>
              <a:t>participants.</a:t>
            </a:r>
          </a:p>
          <a:p>
            <a:pPr>
              <a:buClrTx/>
              <a:buFont typeface="Arial" panose="020B0604020202020204" pitchFamily="34" charset="0"/>
              <a:buChar char="•"/>
            </a:pPr>
            <a:endParaRPr lang="en-US" altLang="en-US" sz="2400" dirty="0" smtClean="0">
              <a:latin typeface="+mj-lt"/>
            </a:endParaRPr>
          </a:p>
          <a:p>
            <a:pPr>
              <a:buClrTx/>
              <a:buFont typeface="Arial" panose="020B0604020202020204" pitchFamily="34" charset="0"/>
              <a:buChar char="•"/>
            </a:pPr>
            <a:r>
              <a:rPr lang="en-US" altLang="en-US" sz="2400" dirty="0" smtClean="0">
                <a:latin typeface="+mj-lt"/>
              </a:rPr>
              <a:t>Develop / </a:t>
            </a:r>
            <a:r>
              <a:rPr lang="en-US" altLang="en-US" sz="2400" dirty="0">
                <a:latin typeface="+mj-lt"/>
              </a:rPr>
              <a:t>implement </a:t>
            </a:r>
            <a:r>
              <a:rPr lang="en-US" altLang="en-US" sz="2400" dirty="0" smtClean="0">
                <a:latin typeface="+mj-lt"/>
              </a:rPr>
              <a:t>recruitment &amp; </a:t>
            </a:r>
            <a:r>
              <a:rPr lang="en-US" altLang="en-US" sz="2400" dirty="0">
                <a:latin typeface="+mj-lt"/>
              </a:rPr>
              <a:t>retention programs provided the activities </a:t>
            </a:r>
            <a:r>
              <a:rPr lang="en-US" altLang="en-US" sz="2400" dirty="0" smtClean="0">
                <a:latin typeface="+mj-lt"/>
              </a:rPr>
              <a:t>teach </a:t>
            </a:r>
            <a:r>
              <a:rPr lang="en-US" altLang="en-US" sz="2400" dirty="0">
                <a:latin typeface="+mj-lt"/>
              </a:rPr>
              <a:t>skills, knowledge, and attitudes necessary to be a responsible </a:t>
            </a:r>
            <a:r>
              <a:rPr lang="en-US" altLang="en-US" sz="2400" dirty="0" smtClean="0">
                <a:latin typeface="+mj-lt"/>
              </a:rPr>
              <a:t>hunter. </a:t>
            </a:r>
            <a:r>
              <a:rPr lang="en-US" altLang="en-US" sz="2400" dirty="0" smtClean="0">
                <a:solidFill>
                  <a:srgbClr val="FF0000"/>
                </a:solidFill>
                <a:latin typeface="+mj-lt"/>
              </a:rPr>
              <a:t>(skill clinics, mentored hunts…)</a:t>
            </a:r>
          </a:p>
          <a:p>
            <a:pPr>
              <a:buClrTx/>
              <a:buFont typeface="Arial" panose="020B0604020202020204" pitchFamily="34" charset="0"/>
              <a:buChar char="•"/>
            </a:pPr>
            <a:endParaRPr lang="en-US" altLang="en-US" sz="2400" dirty="0" smtClean="0">
              <a:latin typeface="+mj-lt"/>
            </a:endParaRPr>
          </a:p>
          <a:p>
            <a:pPr>
              <a:buClrTx/>
              <a:buFont typeface="Arial" panose="020B0604020202020204" pitchFamily="34" charset="0"/>
              <a:buChar char="•"/>
            </a:pPr>
            <a:r>
              <a:rPr lang="en-US" altLang="en-US" sz="2400" dirty="0" smtClean="0">
                <a:latin typeface="+mj-lt"/>
              </a:rPr>
              <a:t>Improve access </a:t>
            </a:r>
            <a:r>
              <a:rPr lang="en-US" altLang="en-US" sz="2400" dirty="0">
                <a:latin typeface="+mj-lt"/>
              </a:rPr>
              <a:t>to hunter education materials and </a:t>
            </a:r>
            <a:r>
              <a:rPr lang="en-US" altLang="en-US" sz="2400" dirty="0" smtClean="0">
                <a:latin typeface="+mj-lt"/>
              </a:rPr>
              <a:t>courses </a:t>
            </a:r>
            <a:r>
              <a:rPr lang="en-US" altLang="en-US" sz="2400" dirty="0" smtClean="0">
                <a:solidFill>
                  <a:srgbClr val="FF0000"/>
                </a:solidFill>
                <a:latin typeface="+mj-lt"/>
              </a:rPr>
              <a:t>(online delivery)</a:t>
            </a:r>
          </a:p>
          <a:p>
            <a:pPr>
              <a:buClrTx/>
              <a:buFont typeface="Arial" panose="020B0604020202020204" pitchFamily="34" charset="0"/>
              <a:buChar char="•"/>
            </a:pPr>
            <a:endParaRPr lang="en-US" altLang="en-US" sz="2800" dirty="0" smtClean="0">
              <a:latin typeface="+mj-lt"/>
            </a:endParaRPr>
          </a:p>
        </p:txBody>
      </p:sp>
      <p:sp>
        <p:nvSpPr>
          <p:cNvPr id="4" name="Vertical Scroll 3"/>
          <p:cNvSpPr/>
          <p:nvPr/>
        </p:nvSpPr>
        <p:spPr>
          <a:xfrm>
            <a:off x="7315200" y="5562600"/>
            <a:ext cx="1828800" cy="1223208"/>
          </a:xfrm>
          <a:prstGeom prst="verticalScroll">
            <a:avLst/>
          </a:prstGeom>
        </p:spPr>
        <p:style>
          <a:lnRef idx="1">
            <a:schemeClr val="accent1"/>
          </a:lnRef>
          <a:fillRef idx="2">
            <a:schemeClr val="accent1"/>
          </a:fillRef>
          <a:effectRef idx="1">
            <a:schemeClr val="accent1"/>
          </a:effectRef>
          <a:fontRef idx="minor">
            <a:schemeClr val="dk1"/>
          </a:fontRef>
        </p:style>
        <p:txBody>
          <a:bodyPr anchor="ctr"/>
          <a:lstStyle/>
          <a:p>
            <a:pPr algn="ctr">
              <a:defRPr/>
            </a:pPr>
            <a:r>
              <a:rPr lang="en-US" sz="2000" dirty="0" smtClean="0">
                <a:solidFill>
                  <a:prstClr val="black"/>
                </a:solidFill>
                <a:latin typeface="Calibri"/>
              </a:rPr>
              <a:t> USFWS Guidance</a:t>
            </a:r>
            <a:endParaRPr lang="en-US" sz="2000" dirty="0">
              <a:solidFill>
                <a:prstClr val="black"/>
              </a:solidFill>
              <a:latin typeface="Calibri"/>
            </a:endParaRPr>
          </a:p>
        </p:txBody>
      </p:sp>
      <p:pic>
        <p:nvPicPr>
          <p:cNvPr id="50183" name="Picture 2" descr="Image result for WSFR logo"/>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077200" y="152400"/>
            <a:ext cx="922338" cy="892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8398357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Title 1"/>
          <p:cNvSpPr>
            <a:spLocks noGrp="1"/>
          </p:cNvSpPr>
          <p:nvPr>
            <p:ph type="title"/>
          </p:nvPr>
        </p:nvSpPr>
        <p:spPr/>
        <p:txBody>
          <a:bodyPr/>
          <a:lstStyle/>
          <a:p>
            <a:r>
              <a:rPr lang="en-US" altLang="en-US" sz="4800" b="1" dirty="0" smtClean="0"/>
              <a:t>Basic HE </a:t>
            </a:r>
            <a:r>
              <a:rPr lang="en-US" altLang="en-US" sz="4800" dirty="0" smtClean="0"/>
              <a:t>Eligible R3 Activities</a:t>
            </a:r>
          </a:p>
        </p:txBody>
      </p:sp>
      <p:sp>
        <p:nvSpPr>
          <p:cNvPr id="50179" name="Content Placeholder 2"/>
          <p:cNvSpPr>
            <a:spLocks noGrp="1"/>
          </p:cNvSpPr>
          <p:nvPr>
            <p:ph idx="1"/>
          </p:nvPr>
        </p:nvSpPr>
        <p:spPr/>
        <p:txBody>
          <a:bodyPr/>
          <a:lstStyle/>
          <a:p>
            <a:pPr>
              <a:buClrTx/>
              <a:buFont typeface="Arial" panose="020B0604020202020204" pitchFamily="34" charset="0"/>
              <a:buChar char="•"/>
            </a:pPr>
            <a:r>
              <a:rPr lang="en-US" altLang="en-US" sz="2400" dirty="0" smtClean="0">
                <a:latin typeface="+mj-lt"/>
              </a:rPr>
              <a:t>Acquire </a:t>
            </a:r>
            <a:r>
              <a:rPr lang="en-US" altLang="en-US" sz="2400" dirty="0">
                <a:latin typeface="+mj-lt"/>
              </a:rPr>
              <a:t>land, construct and operate firearm and archery </a:t>
            </a:r>
            <a:r>
              <a:rPr lang="en-US" altLang="en-US" sz="2400" dirty="0" smtClean="0">
                <a:latin typeface="+mj-lt"/>
              </a:rPr>
              <a:t>ranges.</a:t>
            </a:r>
          </a:p>
          <a:p>
            <a:pPr>
              <a:buClrTx/>
              <a:buFont typeface="Arial" panose="020B0604020202020204" pitchFamily="34" charset="0"/>
              <a:buChar char="•"/>
            </a:pPr>
            <a:endParaRPr lang="en-US" altLang="en-US" sz="2400" dirty="0" smtClean="0">
              <a:latin typeface="+mj-lt"/>
            </a:endParaRPr>
          </a:p>
          <a:p>
            <a:pPr>
              <a:buClrTx/>
              <a:buFont typeface="Arial" panose="020B0604020202020204" pitchFamily="34" charset="0"/>
              <a:buChar char="•"/>
            </a:pPr>
            <a:r>
              <a:rPr lang="en-US" altLang="en-US" sz="2400" dirty="0" smtClean="0">
                <a:latin typeface="+mj-lt"/>
              </a:rPr>
              <a:t>Acquire</a:t>
            </a:r>
            <a:r>
              <a:rPr lang="en-US" altLang="en-US" sz="2400" dirty="0">
                <a:latin typeface="+mj-lt"/>
              </a:rPr>
              <a:t>, develop and maintain hunter education </a:t>
            </a:r>
            <a:r>
              <a:rPr lang="en-US" altLang="en-US" sz="2400" dirty="0" smtClean="0">
                <a:latin typeface="+mj-lt"/>
              </a:rPr>
              <a:t>facilities.</a:t>
            </a:r>
          </a:p>
          <a:p>
            <a:pPr>
              <a:buClrTx/>
              <a:buFont typeface="Arial" panose="020B0604020202020204" pitchFamily="34" charset="0"/>
              <a:buChar char="•"/>
            </a:pPr>
            <a:endParaRPr lang="en-US" altLang="en-US" sz="2400" dirty="0" smtClean="0">
              <a:latin typeface="+mj-lt"/>
            </a:endParaRPr>
          </a:p>
          <a:p>
            <a:pPr>
              <a:buClrTx/>
              <a:buFont typeface="Arial" panose="020B0604020202020204" pitchFamily="34" charset="0"/>
              <a:buChar char="•"/>
            </a:pPr>
            <a:r>
              <a:rPr lang="en-US" altLang="en-US" sz="2400" dirty="0" smtClean="0">
                <a:latin typeface="+mj-lt"/>
              </a:rPr>
              <a:t>Provide </a:t>
            </a:r>
            <a:r>
              <a:rPr lang="en-US" altLang="en-US" sz="2400" u="sng" dirty="0">
                <a:latin typeface="+mj-lt"/>
              </a:rPr>
              <a:t>technical assistance </a:t>
            </a:r>
            <a:r>
              <a:rPr lang="en-US" altLang="en-US" sz="2400" dirty="0">
                <a:latin typeface="+mj-lt"/>
              </a:rPr>
              <a:t>to </a:t>
            </a:r>
            <a:r>
              <a:rPr lang="en-US" altLang="en-US" sz="2400" dirty="0" smtClean="0">
                <a:latin typeface="+mj-lt"/>
              </a:rPr>
              <a:t>range </a:t>
            </a:r>
            <a:r>
              <a:rPr lang="en-US" altLang="en-US" sz="2400" dirty="0">
                <a:latin typeface="+mj-lt"/>
              </a:rPr>
              <a:t>operators.</a:t>
            </a:r>
            <a:endParaRPr lang="en-US" altLang="en-US" sz="2400" dirty="0" smtClean="0">
              <a:latin typeface="+mj-lt"/>
            </a:endParaRPr>
          </a:p>
        </p:txBody>
      </p:sp>
      <p:sp>
        <p:nvSpPr>
          <p:cNvPr id="4" name="Vertical Scroll 3"/>
          <p:cNvSpPr/>
          <p:nvPr/>
        </p:nvSpPr>
        <p:spPr>
          <a:xfrm>
            <a:off x="7162800" y="5410200"/>
            <a:ext cx="1828800" cy="1223208"/>
          </a:xfrm>
          <a:prstGeom prst="verticalScroll">
            <a:avLst/>
          </a:prstGeom>
        </p:spPr>
        <p:style>
          <a:lnRef idx="1">
            <a:schemeClr val="accent1"/>
          </a:lnRef>
          <a:fillRef idx="2">
            <a:schemeClr val="accent1"/>
          </a:fillRef>
          <a:effectRef idx="1">
            <a:schemeClr val="accent1"/>
          </a:effectRef>
          <a:fontRef idx="minor">
            <a:schemeClr val="dk1"/>
          </a:fontRef>
        </p:style>
        <p:txBody>
          <a:bodyPr anchor="ctr"/>
          <a:lstStyle/>
          <a:p>
            <a:pPr algn="ctr">
              <a:defRPr/>
            </a:pPr>
            <a:r>
              <a:rPr lang="en-US" sz="2000" dirty="0" smtClean="0">
                <a:solidFill>
                  <a:prstClr val="black"/>
                </a:solidFill>
                <a:latin typeface="Calibri"/>
              </a:rPr>
              <a:t>USFWS Guidance</a:t>
            </a:r>
            <a:endParaRPr lang="en-US" sz="2000" dirty="0">
              <a:solidFill>
                <a:prstClr val="black"/>
              </a:solidFill>
              <a:latin typeface="Calibri"/>
            </a:endParaRPr>
          </a:p>
        </p:txBody>
      </p:sp>
      <p:pic>
        <p:nvPicPr>
          <p:cNvPr id="50183" name="Picture 2" descr="Image result for WSFR logo"/>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077200" y="152400"/>
            <a:ext cx="922338" cy="892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88834578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Title 1"/>
          <p:cNvSpPr>
            <a:spLocks noGrp="1"/>
          </p:cNvSpPr>
          <p:nvPr>
            <p:ph type="title"/>
          </p:nvPr>
        </p:nvSpPr>
        <p:spPr>
          <a:xfrm>
            <a:off x="381000" y="1371600"/>
            <a:ext cx="8229600" cy="1143000"/>
          </a:xfrm>
        </p:spPr>
        <p:txBody>
          <a:bodyPr/>
          <a:lstStyle/>
          <a:p>
            <a:r>
              <a:rPr lang="en-US" altLang="en-US" sz="4800" dirty="0" smtClean="0"/>
              <a:t/>
            </a:r>
            <a:br>
              <a:rPr lang="en-US" altLang="en-US" sz="4800" dirty="0" smtClean="0"/>
            </a:br>
            <a:r>
              <a:rPr lang="en-US" altLang="en-US" sz="4800" dirty="0"/>
              <a:t/>
            </a:r>
            <a:br>
              <a:rPr lang="en-US" altLang="en-US" sz="4800" dirty="0"/>
            </a:br>
            <a:r>
              <a:rPr lang="en-US" altLang="en-US" sz="4800" dirty="0" smtClean="0"/>
              <a:t/>
            </a:r>
            <a:br>
              <a:rPr lang="en-US" altLang="en-US" sz="4800" dirty="0" smtClean="0"/>
            </a:br>
            <a:r>
              <a:rPr lang="en-US" altLang="en-US" sz="4800" b="1" dirty="0" smtClean="0"/>
              <a:t>Enhanced HE </a:t>
            </a:r>
            <a:r>
              <a:rPr lang="en-US" altLang="en-US" sz="4800" dirty="0" smtClean="0"/>
              <a:t>Eligible R3 Activities</a:t>
            </a:r>
          </a:p>
        </p:txBody>
      </p:sp>
      <p:sp>
        <p:nvSpPr>
          <p:cNvPr id="50179" name="Content Placeholder 2"/>
          <p:cNvSpPr>
            <a:spLocks noGrp="1"/>
          </p:cNvSpPr>
          <p:nvPr>
            <p:ph idx="1"/>
          </p:nvPr>
        </p:nvSpPr>
        <p:spPr>
          <a:xfrm>
            <a:off x="381000" y="2468563"/>
            <a:ext cx="8229600" cy="4389437"/>
          </a:xfrm>
        </p:spPr>
        <p:txBody>
          <a:bodyPr/>
          <a:lstStyle/>
          <a:p>
            <a:pPr>
              <a:buClrTx/>
              <a:buFont typeface="Arial" panose="020B0604020202020204" pitchFamily="34" charset="0"/>
              <a:buChar char="•"/>
            </a:pPr>
            <a:r>
              <a:rPr lang="en-US" altLang="en-US" sz="2400" dirty="0" smtClean="0">
                <a:latin typeface="+mj-lt"/>
              </a:rPr>
              <a:t>Develop </a:t>
            </a:r>
            <a:r>
              <a:rPr lang="en-US" altLang="en-US" sz="2400" dirty="0">
                <a:latin typeface="+mj-lt"/>
              </a:rPr>
              <a:t>and implement model recruitment and retention </a:t>
            </a:r>
            <a:r>
              <a:rPr lang="en-US" altLang="en-US" sz="2400" dirty="0" smtClean="0">
                <a:latin typeface="+mj-lt"/>
              </a:rPr>
              <a:t>programs. </a:t>
            </a:r>
          </a:p>
          <a:p>
            <a:pPr>
              <a:buClrTx/>
              <a:buFont typeface="Arial" panose="020B0604020202020204" pitchFamily="34" charset="0"/>
              <a:buChar char="•"/>
            </a:pPr>
            <a:endParaRPr lang="en-US" altLang="en-US" sz="2400" dirty="0" smtClean="0">
              <a:latin typeface="+mj-lt"/>
            </a:endParaRPr>
          </a:p>
          <a:p>
            <a:pPr>
              <a:buClrTx/>
              <a:buFont typeface="Arial" panose="020B0604020202020204" pitchFamily="34" charset="0"/>
              <a:buChar char="•"/>
            </a:pPr>
            <a:r>
              <a:rPr lang="en-US" altLang="en-US" sz="2400" dirty="0" smtClean="0">
                <a:latin typeface="+mj-lt"/>
              </a:rPr>
              <a:t>Shooting </a:t>
            </a:r>
            <a:r>
              <a:rPr lang="en-US" altLang="en-US" sz="2400" dirty="0">
                <a:latin typeface="+mj-lt"/>
              </a:rPr>
              <a:t>skills development </a:t>
            </a:r>
            <a:r>
              <a:rPr lang="en-US" altLang="en-US" sz="2400" dirty="0" smtClean="0">
                <a:latin typeface="+mj-lt"/>
              </a:rPr>
              <a:t>programs: Archery </a:t>
            </a:r>
            <a:r>
              <a:rPr lang="en-US" altLang="en-US" sz="2400" dirty="0">
                <a:latin typeface="+mj-lt"/>
              </a:rPr>
              <a:t>in the Schools and Scholastic </a:t>
            </a:r>
            <a:r>
              <a:rPr lang="en-US" altLang="en-US" sz="2400" dirty="0" smtClean="0">
                <a:latin typeface="+mj-lt"/>
              </a:rPr>
              <a:t>Clays</a:t>
            </a:r>
          </a:p>
          <a:p>
            <a:pPr>
              <a:buClrTx/>
              <a:buFont typeface="Arial" panose="020B0604020202020204" pitchFamily="34" charset="0"/>
              <a:buChar char="•"/>
            </a:pPr>
            <a:endParaRPr lang="en-US" altLang="en-US" sz="2400" dirty="0" smtClean="0">
              <a:latin typeface="+mj-lt"/>
            </a:endParaRPr>
          </a:p>
          <a:p>
            <a:pPr>
              <a:buClrTx/>
              <a:buFont typeface="Arial" panose="020B0604020202020204" pitchFamily="34" charset="0"/>
              <a:buChar char="•"/>
            </a:pPr>
            <a:r>
              <a:rPr lang="en-US" altLang="en-US" sz="2400" dirty="0" smtClean="0">
                <a:latin typeface="+mj-lt"/>
              </a:rPr>
              <a:t>Develop </a:t>
            </a:r>
            <a:r>
              <a:rPr lang="en-US" altLang="en-US" sz="2400" dirty="0">
                <a:latin typeface="+mj-lt"/>
              </a:rPr>
              <a:t>and sponsor </a:t>
            </a:r>
            <a:r>
              <a:rPr lang="en-US" altLang="en-US" sz="2400" u="sng" dirty="0">
                <a:latin typeface="+mj-lt"/>
              </a:rPr>
              <a:t>exhibits</a:t>
            </a:r>
            <a:r>
              <a:rPr lang="en-US" altLang="en-US" sz="2400" dirty="0">
                <a:latin typeface="+mj-lt"/>
              </a:rPr>
              <a:t> at outreach </a:t>
            </a:r>
            <a:r>
              <a:rPr lang="en-US" altLang="en-US" sz="2400" dirty="0" smtClean="0">
                <a:latin typeface="+mj-lt"/>
              </a:rPr>
              <a:t>events. </a:t>
            </a:r>
          </a:p>
        </p:txBody>
      </p:sp>
      <p:sp>
        <p:nvSpPr>
          <p:cNvPr id="4" name="Vertical Scroll 3"/>
          <p:cNvSpPr/>
          <p:nvPr/>
        </p:nvSpPr>
        <p:spPr>
          <a:xfrm>
            <a:off x="7196138" y="5389880"/>
            <a:ext cx="1828800" cy="1223208"/>
          </a:xfrm>
          <a:prstGeom prst="verticalScroll">
            <a:avLst/>
          </a:prstGeom>
        </p:spPr>
        <p:style>
          <a:lnRef idx="1">
            <a:schemeClr val="accent1"/>
          </a:lnRef>
          <a:fillRef idx="2">
            <a:schemeClr val="accent1"/>
          </a:fillRef>
          <a:effectRef idx="1">
            <a:schemeClr val="accent1"/>
          </a:effectRef>
          <a:fontRef idx="minor">
            <a:schemeClr val="dk1"/>
          </a:fontRef>
        </p:style>
        <p:txBody>
          <a:bodyPr anchor="ctr"/>
          <a:lstStyle/>
          <a:p>
            <a:pPr algn="ctr">
              <a:defRPr/>
            </a:pPr>
            <a:r>
              <a:rPr lang="en-US" sz="2000" dirty="0" smtClean="0">
                <a:solidFill>
                  <a:prstClr val="black"/>
                </a:solidFill>
                <a:latin typeface="Calibri"/>
              </a:rPr>
              <a:t> USFWS Guidance</a:t>
            </a:r>
            <a:endParaRPr lang="en-US" sz="2000" dirty="0">
              <a:solidFill>
                <a:prstClr val="black"/>
              </a:solidFill>
              <a:latin typeface="Calibri"/>
            </a:endParaRPr>
          </a:p>
        </p:txBody>
      </p:sp>
      <p:pic>
        <p:nvPicPr>
          <p:cNvPr id="50183" name="Picture 2" descr="Image result for WSFR logo"/>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077200" y="152400"/>
            <a:ext cx="922338" cy="892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86017037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Title 1"/>
          <p:cNvSpPr>
            <a:spLocks noGrp="1"/>
          </p:cNvSpPr>
          <p:nvPr>
            <p:ph type="title"/>
          </p:nvPr>
        </p:nvSpPr>
        <p:spPr>
          <a:xfrm>
            <a:off x="381000" y="1371600"/>
            <a:ext cx="8229600" cy="1143000"/>
          </a:xfrm>
        </p:spPr>
        <p:txBody>
          <a:bodyPr/>
          <a:lstStyle/>
          <a:p>
            <a:r>
              <a:rPr lang="en-US" altLang="en-US" sz="4800" dirty="0" smtClean="0"/>
              <a:t/>
            </a:r>
            <a:br>
              <a:rPr lang="en-US" altLang="en-US" sz="4800" dirty="0" smtClean="0"/>
            </a:br>
            <a:r>
              <a:rPr lang="en-US" altLang="en-US" sz="4800" dirty="0"/>
              <a:t/>
            </a:r>
            <a:br>
              <a:rPr lang="en-US" altLang="en-US" sz="4800" dirty="0"/>
            </a:br>
            <a:r>
              <a:rPr lang="en-US" altLang="en-US" sz="4800" dirty="0" smtClean="0"/>
              <a:t/>
            </a:r>
            <a:br>
              <a:rPr lang="en-US" altLang="en-US" sz="4800" dirty="0" smtClean="0"/>
            </a:br>
            <a:r>
              <a:rPr lang="en-US" altLang="en-US" sz="4800" b="1" dirty="0" smtClean="0"/>
              <a:t>Enhanced HE </a:t>
            </a:r>
            <a:r>
              <a:rPr lang="en-US" altLang="en-US" sz="4800" dirty="0" smtClean="0"/>
              <a:t>Eligible R3 Activities</a:t>
            </a:r>
          </a:p>
        </p:txBody>
      </p:sp>
      <p:sp>
        <p:nvSpPr>
          <p:cNvPr id="50179" name="Content Placeholder 2"/>
          <p:cNvSpPr>
            <a:spLocks noGrp="1"/>
          </p:cNvSpPr>
          <p:nvPr>
            <p:ph idx="1"/>
          </p:nvPr>
        </p:nvSpPr>
        <p:spPr>
          <a:xfrm>
            <a:off x="381000" y="2468563"/>
            <a:ext cx="8229600" cy="4389437"/>
          </a:xfrm>
        </p:spPr>
        <p:txBody>
          <a:bodyPr/>
          <a:lstStyle/>
          <a:p>
            <a:pPr>
              <a:buClrTx/>
              <a:buFont typeface="Arial" panose="020B0604020202020204" pitchFamily="34" charset="0"/>
              <a:buChar char="•"/>
            </a:pPr>
            <a:r>
              <a:rPr lang="en-US" altLang="en-US" sz="2400" dirty="0" smtClean="0">
                <a:latin typeface="+mj-lt"/>
              </a:rPr>
              <a:t>Increase </a:t>
            </a:r>
            <a:r>
              <a:rPr lang="en-US" altLang="en-US" sz="2400" dirty="0">
                <a:latin typeface="+mj-lt"/>
              </a:rPr>
              <a:t>opportunities for recreational </a:t>
            </a:r>
            <a:r>
              <a:rPr lang="en-US" altLang="en-US" sz="2400" dirty="0" smtClean="0">
                <a:latin typeface="+mj-lt"/>
              </a:rPr>
              <a:t>shooting: </a:t>
            </a:r>
            <a:r>
              <a:rPr lang="en-US" altLang="en-US" sz="2400" dirty="0">
                <a:latin typeface="+mj-lt"/>
              </a:rPr>
              <a:t>mobile shooting clays and live fire </a:t>
            </a:r>
            <a:r>
              <a:rPr lang="en-US" altLang="en-US" sz="2400" dirty="0" smtClean="0">
                <a:latin typeface="+mj-lt"/>
              </a:rPr>
              <a:t>exercises.</a:t>
            </a:r>
          </a:p>
          <a:p>
            <a:pPr>
              <a:buClrTx/>
              <a:buFont typeface="Arial" panose="020B0604020202020204" pitchFamily="34" charset="0"/>
              <a:buChar char="•"/>
            </a:pPr>
            <a:endParaRPr lang="en-US" altLang="en-US" sz="2400" dirty="0" smtClean="0">
              <a:latin typeface="+mj-lt"/>
            </a:endParaRPr>
          </a:p>
          <a:p>
            <a:pPr>
              <a:buClrTx/>
              <a:buFont typeface="Arial" panose="020B0604020202020204" pitchFamily="34" charset="0"/>
              <a:buChar char="•"/>
            </a:pPr>
            <a:r>
              <a:rPr lang="en-US" altLang="en-US" sz="2400" dirty="0" smtClean="0">
                <a:latin typeface="+mj-lt"/>
              </a:rPr>
              <a:t>Acquire </a:t>
            </a:r>
            <a:r>
              <a:rPr lang="en-US" altLang="en-US" sz="2400" dirty="0">
                <a:latin typeface="+mj-lt"/>
              </a:rPr>
              <a:t>and maintain facilities that encourage hunting, firearms and archery activities; and communicate positive hunting messages through </a:t>
            </a:r>
            <a:r>
              <a:rPr lang="en-US" altLang="en-US" sz="2400" u="sng" dirty="0">
                <a:latin typeface="+mj-lt"/>
              </a:rPr>
              <a:t>media programs</a:t>
            </a:r>
            <a:r>
              <a:rPr lang="en-US" altLang="en-US" sz="2400" dirty="0">
                <a:latin typeface="+mj-lt"/>
              </a:rPr>
              <a:t>.</a:t>
            </a:r>
            <a:endParaRPr lang="en-US" altLang="en-US" sz="2400" dirty="0" smtClean="0">
              <a:latin typeface="+mj-lt"/>
            </a:endParaRPr>
          </a:p>
        </p:txBody>
      </p:sp>
      <p:sp>
        <p:nvSpPr>
          <p:cNvPr id="4" name="Vertical Scroll 3"/>
          <p:cNvSpPr/>
          <p:nvPr/>
        </p:nvSpPr>
        <p:spPr>
          <a:xfrm>
            <a:off x="7196138" y="5389880"/>
            <a:ext cx="1828800" cy="1223208"/>
          </a:xfrm>
          <a:prstGeom prst="verticalScroll">
            <a:avLst/>
          </a:prstGeom>
        </p:spPr>
        <p:style>
          <a:lnRef idx="1">
            <a:schemeClr val="accent1"/>
          </a:lnRef>
          <a:fillRef idx="2">
            <a:schemeClr val="accent1"/>
          </a:fillRef>
          <a:effectRef idx="1">
            <a:schemeClr val="accent1"/>
          </a:effectRef>
          <a:fontRef idx="minor">
            <a:schemeClr val="dk1"/>
          </a:fontRef>
        </p:style>
        <p:txBody>
          <a:bodyPr anchor="ctr"/>
          <a:lstStyle/>
          <a:p>
            <a:pPr algn="ctr">
              <a:defRPr/>
            </a:pPr>
            <a:r>
              <a:rPr lang="en-US" sz="2000" dirty="0" smtClean="0">
                <a:solidFill>
                  <a:prstClr val="black"/>
                </a:solidFill>
                <a:latin typeface="Calibri"/>
              </a:rPr>
              <a:t> USFWS Guidance</a:t>
            </a:r>
            <a:endParaRPr lang="en-US" sz="2000" dirty="0">
              <a:solidFill>
                <a:prstClr val="black"/>
              </a:solidFill>
              <a:latin typeface="Calibri"/>
            </a:endParaRPr>
          </a:p>
        </p:txBody>
      </p:sp>
      <p:pic>
        <p:nvPicPr>
          <p:cNvPr id="50183" name="Picture 2" descr="Image result for WSFR logo"/>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077200" y="152400"/>
            <a:ext cx="922338" cy="892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33047654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Title 1"/>
          <p:cNvSpPr>
            <a:spLocks noGrp="1"/>
          </p:cNvSpPr>
          <p:nvPr>
            <p:ph type="title"/>
          </p:nvPr>
        </p:nvSpPr>
        <p:spPr>
          <a:xfrm>
            <a:off x="381000" y="1371600"/>
            <a:ext cx="8229600" cy="1143000"/>
          </a:xfrm>
        </p:spPr>
        <p:txBody>
          <a:bodyPr/>
          <a:lstStyle/>
          <a:p>
            <a:r>
              <a:rPr lang="en-US" altLang="en-US" sz="4800" dirty="0" smtClean="0"/>
              <a:t/>
            </a:r>
            <a:br>
              <a:rPr lang="en-US" altLang="en-US" sz="4800" dirty="0" smtClean="0"/>
            </a:br>
            <a:r>
              <a:rPr lang="en-US" altLang="en-US" sz="4800" dirty="0"/>
              <a:t/>
            </a:r>
            <a:br>
              <a:rPr lang="en-US" altLang="en-US" sz="4800" dirty="0"/>
            </a:br>
            <a:r>
              <a:rPr lang="en-US" altLang="en-US" sz="4800" dirty="0" smtClean="0"/>
              <a:t/>
            </a:r>
            <a:br>
              <a:rPr lang="en-US" altLang="en-US" sz="4800" dirty="0" smtClean="0"/>
            </a:br>
            <a:r>
              <a:rPr lang="en-US" altLang="en-US" sz="4800" dirty="0" smtClean="0"/>
              <a:t>Eligibility of Stocking Pen-Raised Birds?</a:t>
            </a:r>
          </a:p>
        </p:txBody>
      </p:sp>
      <p:sp>
        <p:nvSpPr>
          <p:cNvPr id="50179" name="Content Placeholder 2"/>
          <p:cNvSpPr>
            <a:spLocks noGrp="1"/>
          </p:cNvSpPr>
          <p:nvPr>
            <p:ph idx="1"/>
          </p:nvPr>
        </p:nvSpPr>
        <p:spPr>
          <a:xfrm>
            <a:off x="381000" y="2468563"/>
            <a:ext cx="8229600" cy="4389437"/>
          </a:xfrm>
        </p:spPr>
        <p:txBody>
          <a:bodyPr/>
          <a:lstStyle/>
          <a:p>
            <a:pPr marL="0" indent="0">
              <a:buNone/>
            </a:pPr>
            <a:r>
              <a:rPr lang="en-US" altLang="en-US" sz="2400" dirty="0">
                <a:latin typeface="+mj-lt"/>
              </a:rPr>
              <a:t>If a State project proposal reasonably justifies how its pen-raised bird program will further </a:t>
            </a:r>
            <a:r>
              <a:rPr lang="en-US" altLang="en-US" sz="2400" dirty="0" smtClean="0">
                <a:latin typeface="+mj-lt"/>
              </a:rPr>
              <a:t>the recruitment</a:t>
            </a:r>
            <a:r>
              <a:rPr lang="en-US" altLang="en-US" sz="2400" dirty="0">
                <a:latin typeface="+mj-lt"/>
              </a:rPr>
              <a:t>, retention, and reactivation of hunters and has </a:t>
            </a:r>
            <a:r>
              <a:rPr lang="en-US" altLang="en-US" sz="2400" u="sng" dirty="0">
                <a:latin typeface="+mj-lt"/>
              </a:rPr>
              <a:t>an evaluation component </a:t>
            </a:r>
            <a:r>
              <a:rPr lang="en-US" altLang="en-US" sz="2400" dirty="0">
                <a:latin typeface="+mj-lt"/>
              </a:rPr>
              <a:t>to </a:t>
            </a:r>
            <a:r>
              <a:rPr lang="en-US" altLang="en-US" sz="2400" dirty="0" smtClean="0">
                <a:latin typeface="+mj-lt"/>
              </a:rPr>
              <a:t>determine the </a:t>
            </a:r>
            <a:r>
              <a:rPr lang="en-US" altLang="en-US" sz="2400" dirty="0">
                <a:latin typeface="+mj-lt"/>
              </a:rPr>
              <a:t>effectiveness of the program to meet these objectives, and all other aspects of the </a:t>
            </a:r>
            <a:r>
              <a:rPr lang="en-US" altLang="en-US" sz="2400" dirty="0" smtClean="0">
                <a:latin typeface="+mj-lt"/>
              </a:rPr>
              <a:t>proposal meet </a:t>
            </a:r>
            <a:r>
              <a:rPr lang="en-US" altLang="en-US" sz="2400" dirty="0">
                <a:latin typeface="+mj-lt"/>
              </a:rPr>
              <a:t>the standards of the Wildlife Restoration Act and its implementing regulations at 50 </a:t>
            </a:r>
            <a:r>
              <a:rPr lang="en-US" altLang="en-US" sz="2400" dirty="0" smtClean="0">
                <a:latin typeface="+mj-lt"/>
              </a:rPr>
              <a:t>CFR Part </a:t>
            </a:r>
            <a:r>
              <a:rPr lang="en-US" altLang="en-US" sz="2400" dirty="0">
                <a:latin typeface="+mj-lt"/>
              </a:rPr>
              <a:t>80, then the Regional Director may consider the </a:t>
            </a:r>
            <a:r>
              <a:rPr lang="en-US" altLang="en-US" sz="2400" b="1" dirty="0">
                <a:latin typeface="+mj-lt"/>
              </a:rPr>
              <a:t>project eligible for funding under </a:t>
            </a:r>
            <a:r>
              <a:rPr lang="en-US" altLang="en-US" sz="2400" b="1" dirty="0" smtClean="0">
                <a:latin typeface="+mj-lt"/>
              </a:rPr>
              <a:t>the Section </a:t>
            </a:r>
            <a:r>
              <a:rPr lang="en-US" altLang="en-US" sz="2400" b="1" dirty="0">
                <a:latin typeface="+mj-lt"/>
              </a:rPr>
              <a:t>4(c) and 10 Hunter Education and Safety Programs</a:t>
            </a:r>
            <a:r>
              <a:rPr lang="en-US" altLang="en-US" sz="2400" dirty="0">
                <a:latin typeface="+mj-lt"/>
              </a:rPr>
              <a:t>.</a:t>
            </a:r>
            <a:endParaRPr lang="en-US" altLang="en-US" sz="2400" dirty="0" smtClean="0">
              <a:latin typeface="+mj-lt"/>
            </a:endParaRPr>
          </a:p>
        </p:txBody>
      </p:sp>
      <p:sp>
        <p:nvSpPr>
          <p:cNvPr id="4" name="Vertical Scroll 3"/>
          <p:cNvSpPr/>
          <p:nvPr/>
        </p:nvSpPr>
        <p:spPr>
          <a:xfrm>
            <a:off x="6934200" y="5486400"/>
            <a:ext cx="2095818" cy="1223208"/>
          </a:xfrm>
          <a:prstGeom prst="verticalScroll">
            <a:avLst/>
          </a:prstGeom>
        </p:spPr>
        <p:style>
          <a:lnRef idx="1">
            <a:schemeClr val="accent1"/>
          </a:lnRef>
          <a:fillRef idx="2">
            <a:schemeClr val="accent1"/>
          </a:fillRef>
          <a:effectRef idx="1">
            <a:schemeClr val="accent1"/>
          </a:effectRef>
          <a:fontRef idx="minor">
            <a:schemeClr val="dk1"/>
          </a:fontRef>
        </p:style>
        <p:txBody>
          <a:bodyPr anchor="ctr"/>
          <a:lstStyle/>
          <a:p>
            <a:pPr algn="ctr">
              <a:defRPr/>
            </a:pPr>
            <a:r>
              <a:rPr lang="en-US" sz="2000" dirty="0" smtClean="0">
                <a:solidFill>
                  <a:prstClr val="black"/>
                </a:solidFill>
                <a:latin typeface="Calibri"/>
              </a:rPr>
              <a:t> 12/01/2017</a:t>
            </a:r>
          </a:p>
          <a:p>
            <a:pPr algn="ctr">
              <a:defRPr/>
            </a:pPr>
            <a:r>
              <a:rPr lang="en-US" sz="2000" dirty="0" smtClean="0">
                <a:solidFill>
                  <a:prstClr val="black"/>
                </a:solidFill>
                <a:latin typeface="Calibri"/>
              </a:rPr>
              <a:t>Director Memorandum</a:t>
            </a:r>
            <a:endParaRPr lang="en-US" sz="2000" dirty="0">
              <a:solidFill>
                <a:prstClr val="black"/>
              </a:solidFill>
              <a:latin typeface="Calibri"/>
            </a:endParaRPr>
          </a:p>
        </p:txBody>
      </p:sp>
      <p:pic>
        <p:nvPicPr>
          <p:cNvPr id="50183" name="Picture 2" descr="Image result for WSFR logo"/>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077200" y="152400"/>
            <a:ext cx="922338" cy="892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49048945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5" name="Slide Number Placeholder 3"/>
          <p:cNvSpPr>
            <a:spLocks noGrp="1"/>
          </p:cNvSpPr>
          <p:nvPr>
            <p:ph type="sldNum" sz="quarter" idx="10"/>
          </p:nvPr>
        </p:nvSpPr>
        <p:spPr>
          <a:xfrm>
            <a:off x="6553200" y="6019800"/>
            <a:ext cx="2133600" cy="457200"/>
          </a:xfrm>
        </p:spPr>
        <p:txBody>
          <a:bodyPr/>
          <a:lstStyle/>
          <a:p>
            <a:pPr>
              <a:defRPr/>
            </a:pPr>
            <a:fld id="{7D0290C5-26EF-4C25-8C16-98DC5161595C}" type="slidenum">
              <a:rPr lang="en-US">
                <a:solidFill>
                  <a:srgbClr val="FFFFFF"/>
                </a:solidFill>
              </a:rPr>
              <a:pPr>
                <a:defRPr/>
              </a:pPr>
              <a:t>17</a:t>
            </a:fld>
            <a:endParaRPr lang="en-US">
              <a:solidFill>
                <a:srgbClr val="FFFFFF"/>
              </a:solidFill>
            </a:endParaRPr>
          </a:p>
        </p:txBody>
      </p:sp>
      <p:sp>
        <p:nvSpPr>
          <p:cNvPr id="11267" name="AutoShape 18"/>
          <p:cNvSpPr>
            <a:spLocks noChangeArrowheads="1"/>
          </p:cNvSpPr>
          <p:nvPr/>
        </p:nvSpPr>
        <p:spPr bwMode="auto">
          <a:xfrm>
            <a:off x="4038600" y="1573848"/>
            <a:ext cx="1012825" cy="609600"/>
          </a:xfrm>
          <a:prstGeom prst="downArrow">
            <a:avLst>
              <a:gd name="adj1" fmla="val 50000"/>
              <a:gd name="adj2" fmla="val 31375"/>
            </a:avLst>
          </a:prstGeom>
          <a:solidFill>
            <a:srgbClr val="C0C0C0"/>
          </a:solidFill>
          <a:ln w="9525">
            <a:solidFill>
              <a:srgbClr val="123F60"/>
            </a:solidFill>
            <a:miter lim="800000"/>
            <a:headEnd/>
            <a:tailEnd/>
          </a:ln>
        </p:spPr>
        <p:txBody>
          <a:bodyPr vert="eaVert" wrap="none" anchor="ctr"/>
          <a:lstStyle>
            <a:lvl1pPr eaLnBrk="0" hangingPunct="0">
              <a:spcBef>
                <a:spcPct val="20000"/>
              </a:spcBef>
              <a:buClr>
                <a:srgbClr val="FFFF99"/>
              </a:buClr>
              <a:buSzPct val="90000"/>
              <a:buFont typeface="Wingdings" pitchFamily="2" charset="2"/>
              <a:buChar char="u"/>
              <a:defRPr sz="3200" b="1">
                <a:solidFill>
                  <a:srgbClr val="EAEAEA"/>
                </a:solidFill>
                <a:latin typeface="Arial" pitchFamily="34" charset="0"/>
                <a:cs typeface="Arial" pitchFamily="34" charset="0"/>
              </a:defRPr>
            </a:lvl1pPr>
            <a:lvl2pPr marL="742950" indent="-285750" eaLnBrk="0" hangingPunct="0">
              <a:spcBef>
                <a:spcPct val="20000"/>
              </a:spcBef>
              <a:buChar char="–"/>
              <a:defRPr sz="2800">
                <a:solidFill>
                  <a:schemeClr val="tx1"/>
                </a:solidFill>
                <a:latin typeface="Arial" pitchFamily="34" charset="0"/>
                <a:cs typeface="Arial" pitchFamily="34" charset="0"/>
              </a:defRPr>
            </a:lvl2pPr>
            <a:lvl3pPr marL="1143000" indent="-228600" eaLnBrk="0" hangingPunct="0">
              <a:spcBef>
                <a:spcPct val="20000"/>
              </a:spcBef>
              <a:buClr>
                <a:srgbClr val="B2B2B2"/>
              </a:buClr>
              <a:buSzPct val="90000"/>
              <a:buFont typeface="Wingdings" pitchFamily="2" charset="2"/>
              <a:buChar char="w"/>
              <a:defRPr sz="2400">
                <a:solidFill>
                  <a:schemeClr val="tx1"/>
                </a:solidFill>
                <a:latin typeface="Arial" pitchFamily="34" charset="0"/>
                <a:cs typeface="Arial" pitchFamily="34" charset="0"/>
              </a:defRPr>
            </a:lvl3pPr>
            <a:lvl4pPr marL="1600200" indent="-228600" eaLnBrk="0" hangingPunct="0">
              <a:spcBef>
                <a:spcPct val="20000"/>
              </a:spcBef>
              <a:buChar char="–"/>
              <a:defRPr sz="2000">
                <a:solidFill>
                  <a:schemeClr val="tx1"/>
                </a:solidFill>
                <a:latin typeface="Arial" pitchFamily="34" charset="0"/>
                <a:cs typeface="Arial" pitchFamily="34" charset="0"/>
              </a:defRPr>
            </a:lvl4pPr>
            <a:lvl5pPr marL="2057400" indent="-228600" eaLnBrk="0" hangingPunct="0">
              <a:spcBef>
                <a:spcPct val="20000"/>
              </a:spcBef>
              <a:buClr>
                <a:schemeClr val="folHlink"/>
              </a:buClr>
              <a:buSzPct val="90000"/>
              <a:buFont typeface="Wingdings" pitchFamily="2" charset="2"/>
              <a:buBlip>
                <a:blip r:embed="rId2"/>
              </a:buBlip>
              <a:defRPr sz="2000">
                <a:solidFill>
                  <a:schemeClr val="tx1"/>
                </a:solidFill>
                <a:latin typeface="Arial" pitchFamily="34" charset="0"/>
                <a:cs typeface="Arial" pitchFamily="34" charset="0"/>
              </a:defRPr>
            </a:lvl5pPr>
            <a:lvl6pPr marL="2514600" indent="-228600" eaLnBrk="0" fontAlgn="base" hangingPunct="0">
              <a:spcBef>
                <a:spcPct val="20000"/>
              </a:spcBef>
              <a:spcAft>
                <a:spcPct val="0"/>
              </a:spcAft>
              <a:buClr>
                <a:schemeClr val="folHlink"/>
              </a:buClr>
              <a:buSzPct val="90000"/>
              <a:buFont typeface="Wingdings" pitchFamily="2" charset="2"/>
              <a:buBlip>
                <a:blip r:embed="rId2"/>
              </a:buBlip>
              <a:defRPr sz="2000">
                <a:solidFill>
                  <a:schemeClr val="tx1"/>
                </a:solidFill>
                <a:latin typeface="Arial" pitchFamily="34" charset="0"/>
                <a:cs typeface="Arial" pitchFamily="34" charset="0"/>
              </a:defRPr>
            </a:lvl6pPr>
            <a:lvl7pPr marL="2971800" indent="-228600" eaLnBrk="0" fontAlgn="base" hangingPunct="0">
              <a:spcBef>
                <a:spcPct val="20000"/>
              </a:spcBef>
              <a:spcAft>
                <a:spcPct val="0"/>
              </a:spcAft>
              <a:buClr>
                <a:schemeClr val="folHlink"/>
              </a:buClr>
              <a:buSzPct val="90000"/>
              <a:buFont typeface="Wingdings" pitchFamily="2" charset="2"/>
              <a:buBlip>
                <a:blip r:embed="rId2"/>
              </a:buBlip>
              <a:defRPr sz="2000">
                <a:solidFill>
                  <a:schemeClr val="tx1"/>
                </a:solidFill>
                <a:latin typeface="Arial" pitchFamily="34" charset="0"/>
                <a:cs typeface="Arial" pitchFamily="34" charset="0"/>
              </a:defRPr>
            </a:lvl7pPr>
            <a:lvl8pPr marL="3429000" indent="-228600" eaLnBrk="0" fontAlgn="base" hangingPunct="0">
              <a:spcBef>
                <a:spcPct val="20000"/>
              </a:spcBef>
              <a:spcAft>
                <a:spcPct val="0"/>
              </a:spcAft>
              <a:buClr>
                <a:schemeClr val="folHlink"/>
              </a:buClr>
              <a:buSzPct val="90000"/>
              <a:buFont typeface="Wingdings" pitchFamily="2" charset="2"/>
              <a:buBlip>
                <a:blip r:embed="rId2"/>
              </a:buBlip>
              <a:defRPr sz="2000">
                <a:solidFill>
                  <a:schemeClr val="tx1"/>
                </a:solidFill>
                <a:latin typeface="Arial" pitchFamily="34" charset="0"/>
                <a:cs typeface="Arial" pitchFamily="34" charset="0"/>
              </a:defRPr>
            </a:lvl8pPr>
            <a:lvl9pPr marL="3886200" indent="-228600" eaLnBrk="0" fontAlgn="base" hangingPunct="0">
              <a:spcBef>
                <a:spcPct val="20000"/>
              </a:spcBef>
              <a:spcAft>
                <a:spcPct val="0"/>
              </a:spcAft>
              <a:buClr>
                <a:schemeClr val="folHlink"/>
              </a:buClr>
              <a:buSzPct val="90000"/>
              <a:buFont typeface="Wingdings" pitchFamily="2" charset="2"/>
              <a:buBlip>
                <a:blip r:embed="rId2"/>
              </a:buBlip>
              <a:defRPr sz="2000">
                <a:solidFill>
                  <a:schemeClr val="tx1"/>
                </a:solidFill>
                <a:latin typeface="Arial" pitchFamily="34" charset="0"/>
                <a:cs typeface="Arial" pitchFamily="34" charset="0"/>
              </a:defRPr>
            </a:lvl9pPr>
          </a:lstStyle>
          <a:p>
            <a:pPr eaLnBrk="1" hangingPunct="1">
              <a:spcBef>
                <a:spcPct val="0"/>
              </a:spcBef>
              <a:buClrTx/>
              <a:buSzTx/>
              <a:buFontTx/>
              <a:buNone/>
            </a:pPr>
            <a:endParaRPr lang="en-US" altLang="en-US" sz="1800" b="0">
              <a:solidFill>
                <a:srgbClr val="FFFFFF"/>
              </a:solidFill>
            </a:endParaRPr>
          </a:p>
        </p:txBody>
      </p:sp>
      <p:sp>
        <p:nvSpPr>
          <p:cNvPr id="11268" name="Text Box 14"/>
          <p:cNvSpPr txBox="1">
            <a:spLocks noChangeArrowheads="1"/>
          </p:cNvSpPr>
          <p:nvPr/>
        </p:nvSpPr>
        <p:spPr bwMode="auto">
          <a:xfrm>
            <a:off x="3413125" y="2286000"/>
            <a:ext cx="2301875" cy="1320800"/>
          </a:xfrm>
          <a:prstGeom prst="rect">
            <a:avLst/>
          </a:prstGeom>
          <a:solidFill>
            <a:srgbClr val="008000"/>
          </a:solidFill>
          <a:ln w="76200">
            <a:solidFill>
              <a:schemeClr val="tx1"/>
            </a:solidFill>
            <a:miter lim="800000"/>
            <a:headEnd/>
            <a:tailEnd/>
          </a:ln>
        </p:spPr>
        <p:txBody>
          <a:bodyPr>
            <a:spAutoFit/>
          </a:bodyPr>
          <a:lstStyle>
            <a:lvl1pPr eaLnBrk="0" hangingPunct="0">
              <a:spcBef>
                <a:spcPct val="20000"/>
              </a:spcBef>
              <a:buClr>
                <a:srgbClr val="FFFF99"/>
              </a:buClr>
              <a:buSzPct val="90000"/>
              <a:buFont typeface="Wingdings" pitchFamily="2" charset="2"/>
              <a:buChar char="u"/>
              <a:defRPr sz="3200" b="1">
                <a:solidFill>
                  <a:srgbClr val="EAEAEA"/>
                </a:solidFill>
                <a:latin typeface="Arial" pitchFamily="34" charset="0"/>
                <a:cs typeface="Arial" pitchFamily="34" charset="0"/>
              </a:defRPr>
            </a:lvl1pPr>
            <a:lvl2pPr marL="742950" indent="-285750" eaLnBrk="0" hangingPunct="0">
              <a:spcBef>
                <a:spcPct val="20000"/>
              </a:spcBef>
              <a:buChar char="–"/>
              <a:defRPr sz="2800">
                <a:solidFill>
                  <a:schemeClr val="tx1"/>
                </a:solidFill>
                <a:latin typeface="Arial" pitchFamily="34" charset="0"/>
                <a:cs typeface="Arial" pitchFamily="34" charset="0"/>
              </a:defRPr>
            </a:lvl2pPr>
            <a:lvl3pPr marL="1143000" indent="-228600" eaLnBrk="0" hangingPunct="0">
              <a:spcBef>
                <a:spcPct val="20000"/>
              </a:spcBef>
              <a:buClr>
                <a:srgbClr val="B2B2B2"/>
              </a:buClr>
              <a:buSzPct val="90000"/>
              <a:buFont typeface="Wingdings" pitchFamily="2" charset="2"/>
              <a:buChar char="w"/>
              <a:defRPr sz="2400">
                <a:solidFill>
                  <a:schemeClr val="tx1"/>
                </a:solidFill>
                <a:latin typeface="Arial" pitchFamily="34" charset="0"/>
                <a:cs typeface="Arial" pitchFamily="34" charset="0"/>
              </a:defRPr>
            </a:lvl3pPr>
            <a:lvl4pPr marL="1600200" indent="-228600" eaLnBrk="0" hangingPunct="0">
              <a:spcBef>
                <a:spcPct val="20000"/>
              </a:spcBef>
              <a:buChar char="–"/>
              <a:defRPr sz="2000">
                <a:solidFill>
                  <a:schemeClr val="tx1"/>
                </a:solidFill>
                <a:latin typeface="Arial" pitchFamily="34" charset="0"/>
                <a:cs typeface="Arial" pitchFamily="34" charset="0"/>
              </a:defRPr>
            </a:lvl4pPr>
            <a:lvl5pPr marL="2057400" indent="-228600" eaLnBrk="0" hangingPunct="0">
              <a:spcBef>
                <a:spcPct val="20000"/>
              </a:spcBef>
              <a:buClr>
                <a:schemeClr val="folHlink"/>
              </a:buClr>
              <a:buSzPct val="90000"/>
              <a:buFont typeface="Wingdings" pitchFamily="2" charset="2"/>
              <a:buBlip>
                <a:blip r:embed="rId2"/>
              </a:buBlip>
              <a:defRPr sz="2000">
                <a:solidFill>
                  <a:schemeClr val="tx1"/>
                </a:solidFill>
                <a:latin typeface="Arial" pitchFamily="34" charset="0"/>
                <a:cs typeface="Arial" pitchFamily="34" charset="0"/>
              </a:defRPr>
            </a:lvl5pPr>
            <a:lvl6pPr marL="2514600" indent="-228600" eaLnBrk="0" fontAlgn="base" hangingPunct="0">
              <a:spcBef>
                <a:spcPct val="20000"/>
              </a:spcBef>
              <a:spcAft>
                <a:spcPct val="0"/>
              </a:spcAft>
              <a:buClr>
                <a:schemeClr val="folHlink"/>
              </a:buClr>
              <a:buSzPct val="90000"/>
              <a:buFont typeface="Wingdings" pitchFamily="2" charset="2"/>
              <a:buBlip>
                <a:blip r:embed="rId2"/>
              </a:buBlip>
              <a:defRPr sz="2000">
                <a:solidFill>
                  <a:schemeClr val="tx1"/>
                </a:solidFill>
                <a:latin typeface="Arial" pitchFamily="34" charset="0"/>
                <a:cs typeface="Arial" pitchFamily="34" charset="0"/>
              </a:defRPr>
            </a:lvl6pPr>
            <a:lvl7pPr marL="2971800" indent="-228600" eaLnBrk="0" fontAlgn="base" hangingPunct="0">
              <a:spcBef>
                <a:spcPct val="20000"/>
              </a:spcBef>
              <a:spcAft>
                <a:spcPct val="0"/>
              </a:spcAft>
              <a:buClr>
                <a:schemeClr val="folHlink"/>
              </a:buClr>
              <a:buSzPct val="90000"/>
              <a:buFont typeface="Wingdings" pitchFamily="2" charset="2"/>
              <a:buBlip>
                <a:blip r:embed="rId2"/>
              </a:buBlip>
              <a:defRPr sz="2000">
                <a:solidFill>
                  <a:schemeClr val="tx1"/>
                </a:solidFill>
                <a:latin typeface="Arial" pitchFamily="34" charset="0"/>
                <a:cs typeface="Arial" pitchFamily="34" charset="0"/>
              </a:defRPr>
            </a:lvl7pPr>
            <a:lvl8pPr marL="3429000" indent="-228600" eaLnBrk="0" fontAlgn="base" hangingPunct="0">
              <a:spcBef>
                <a:spcPct val="20000"/>
              </a:spcBef>
              <a:spcAft>
                <a:spcPct val="0"/>
              </a:spcAft>
              <a:buClr>
                <a:schemeClr val="folHlink"/>
              </a:buClr>
              <a:buSzPct val="90000"/>
              <a:buFont typeface="Wingdings" pitchFamily="2" charset="2"/>
              <a:buBlip>
                <a:blip r:embed="rId2"/>
              </a:buBlip>
              <a:defRPr sz="2000">
                <a:solidFill>
                  <a:schemeClr val="tx1"/>
                </a:solidFill>
                <a:latin typeface="Arial" pitchFamily="34" charset="0"/>
                <a:cs typeface="Arial" pitchFamily="34" charset="0"/>
              </a:defRPr>
            </a:lvl8pPr>
            <a:lvl9pPr marL="3886200" indent="-228600" eaLnBrk="0" fontAlgn="base" hangingPunct="0">
              <a:spcBef>
                <a:spcPct val="20000"/>
              </a:spcBef>
              <a:spcAft>
                <a:spcPct val="0"/>
              </a:spcAft>
              <a:buClr>
                <a:schemeClr val="folHlink"/>
              </a:buClr>
              <a:buSzPct val="90000"/>
              <a:buFont typeface="Wingdings" pitchFamily="2" charset="2"/>
              <a:buBlip>
                <a:blip r:embed="rId2"/>
              </a:buBlip>
              <a:defRPr sz="2000">
                <a:solidFill>
                  <a:schemeClr val="tx1"/>
                </a:solidFill>
                <a:latin typeface="Arial" pitchFamily="34" charset="0"/>
                <a:cs typeface="Arial" pitchFamily="34" charset="0"/>
              </a:defRPr>
            </a:lvl9pPr>
          </a:lstStyle>
          <a:p>
            <a:pPr algn="ctr" eaLnBrk="1" hangingPunct="1">
              <a:spcBef>
                <a:spcPct val="0"/>
              </a:spcBef>
              <a:buClrTx/>
              <a:buSzTx/>
              <a:buFontTx/>
              <a:buNone/>
            </a:pPr>
            <a:r>
              <a:rPr lang="en-US" altLang="en-US" sz="2000">
                <a:solidFill>
                  <a:srgbClr val="FFFFFF"/>
                </a:solidFill>
              </a:rPr>
              <a:t>Sport Fish Restoration and Boating Trust Fund</a:t>
            </a:r>
          </a:p>
        </p:txBody>
      </p:sp>
      <p:pic>
        <p:nvPicPr>
          <p:cNvPr id="11269" name="Picture 23" descr="money.gif"/>
          <p:cNvPicPr>
            <a:picLocks noChangeAspect="1"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7162800" y="2300288"/>
            <a:ext cx="1066800" cy="979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270" name="Picture 24"/>
          <p:cNvPicPr>
            <a:picLocks noChangeAspect="1" noChangeArrowheads="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838200" y="2147888"/>
            <a:ext cx="1225550" cy="1228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11125" cmpd="tri">
                <a:solidFill>
                  <a:srgbClr val="000000"/>
                </a:solidFill>
                <a:miter lim="800000"/>
                <a:headEnd/>
                <a:tailEnd/>
              </a14:hiddenLine>
            </a:ext>
          </a:extLst>
        </p:spPr>
      </p:pic>
      <p:graphicFrame>
        <p:nvGraphicFramePr>
          <p:cNvPr id="2" name="Table 1"/>
          <p:cNvGraphicFramePr>
            <a:graphicFrameLocks noGrp="1"/>
          </p:cNvGraphicFramePr>
          <p:nvPr>
            <p:extLst>
              <p:ext uri="{D42A27DB-BD31-4B8C-83A1-F6EECF244321}">
                <p14:modId xmlns:p14="http://schemas.microsoft.com/office/powerpoint/2010/main" val="4166845642"/>
              </p:ext>
            </p:extLst>
          </p:nvPr>
        </p:nvGraphicFramePr>
        <p:xfrm>
          <a:off x="71438" y="5664200"/>
          <a:ext cx="8996362" cy="1188772"/>
        </p:xfrm>
        <a:graphic>
          <a:graphicData uri="http://schemas.openxmlformats.org/drawingml/2006/table">
            <a:tbl>
              <a:tblPr firstRow="1" bandRow="1">
                <a:tableStyleId>{5C22544A-7EE6-4342-B048-85BDC9FD1C3A}</a:tableStyleId>
              </a:tblPr>
              <a:tblGrid>
                <a:gridCol w="2290762">
                  <a:extLst>
                    <a:ext uri="{9D8B030D-6E8A-4147-A177-3AD203B41FA5}">
                      <a16:colId xmlns:a16="http://schemas.microsoft.com/office/drawing/2014/main" val="20000"/>
                    </a:ext>
                  </a:extLst>
                </a:gridCol>
                <a:gridCol w="2209800">
                  <a:extLst>
                    <a:ext uri="{9D8B030D-6E8A-4147-A177-3AD203B41FA5}">
                      <a16:colId xmlns:a16="http://schemas.microsoft.com/office/drawing/2014/main" val="20001"/>
                    </a:ext>
                  </a:extLst>
                </a:gridCol>
                <a:gridCol w="1066800">
                  <a:extLst>
                    <a:ext uri="{9D8B030D-6E8A-4147-A177-3AD203B41FA5}">
                      <a16:colId xmlns:a16="http://schemas.microsoft.com/office/drawing/2014/main" val="20002"/>
                    </a:ext>
                  </a:extLst>
                </a:gridCol>
                <a:gridCol w="1371600">
                  <a:extLst>
                    <a:ext uri="{9D8B030D-6E8A-4147-A177-3AD203B41FA5}">
                      <a16:colId xmlns:a16="http://schemas.microsoft.com/office/drawing/2014/main" val="20003"/>
                    </a:ext>
                  </a:extLst>
                </a:gridCol>
                <a:gridCol w="2057400">
                  <a:extLst>
                    <a:ext uri="{9D8B030D-6E8A-4147-A177-3AD203B41FA5}">
                      <a16:colId xmlns:a16="http://schemas.microsoft.com/office/drawing/2014/main" val="20004"/>
                    </a:ext>
                  </a:extLst>
                </a:gridCol>
              </a:tblGrid>
              <a:tr h="1117600">
                <a:tc>
                  <a:txBody>
                    <a:bodyPr/>
                    <a:lstStyle/>
                    <a:p>
                      <a:pPr algn="ctr"/>
                      <a:r>
                        <a:rPr lang="en-US" sz="1800" b="0" dirty="0" smtClean="0">
                          <a:solidFill>
                            <a:srgbClr val="123F60"/>
                          </a:solidFill>
                        </a:rPr>
                        <a:t>CVA / BIG Program</a:t>
                      </a:r>
                    </a:p>
                    <a:p>
                      <a:pPr algn="ctr"/>
                      <a:r>
                        <a:rPr lang="en-US" sz="1800" b="0" dirty="0" smtClean="0">
                          <a:solidFill>
                            <a:srgbClr val="123F60"/>
                          </a:solidFill>
                        </a:rPr>
                        <a:t>4%</a:t>
                      </a:r>
                      <a:endParaRPr lang="en-US" sz="1800" b="0" dirty="0">
                        <a:solidFill>
                          <a:srgbClr val="123F60"/>
                        </a:solidFill>
                      </a:endParaRPr>
                    </a:p>
                  </a:txBody>
                  <a:tcPr marL="91443" marR="91443" marT="45746" marB="45746" anchor="ctr">
                    <a:lnL w="12700" cmpd="sng">
                      <a:noFill/>
                    </a:lnL>
                    <a:lnR w="12700" cap="flat" cmpd="sng" algn="ctr">
                      <a:solidFill>
                        <a:srgbClr val="123F60"/>
                      </a:solidFill>
                      <a:prstDash val="solid"/>
                      <a:round/>
                      <a:headEnd type="none" w="med" len="med"/>
                      <a:tailEnd type="none" w="med" len="med"/>
                    </a:lnR>
                    <a:lnT w="12700" cap="flat" cmpd="sng" algn="ctr">
                      <a:solidFill>
                        <a:srgbClr val="123F60"/>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accent6">
                        <a:lumMod val="40000"/>
                        <a:lumOff val="6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800" b="0" dirty="0" smtClean="0">
                          <a:solidFill>
                            <a:srgbClr val="123F60"/>
                          </a:solidFill>
                        </a:rPr>
                        <a:t>Nat’l Outreach / Communication (RBFF)</a:t>
                      </a:r>
                    </a:p>
                    <a:p>
                      <a:pPr marL="0" marR="0" indent="0" algn="ctr" defTabSz="914400" rtl="0" eaLnBrk="1" fontAlgn="auto" latinLnBrk="0" hangingPunct="1">
                        <a:lnSpc>
                          <a:spcPct val="100000"/>
                        </a:lnSpc>
                        <a:spcBef>
                          <a:spcPts val="0"/>
                        </a:spcBef>
                        <a:spcAft>
                          <a:spcPts val="0"/>
                        </a:spcAft>
                        <a:buClrTx/>
                        <a:buSzTx/>
                        <a:buFontTx/>
                        <a:buNone/>
                        <a:tabLst/>
                        <a:defRPr/>
                      </a:pPr>
                      <a:r>
                        <a:rPr lang="en-US" sz="1800" b="0" dirty="0" smtClean="0">
                          <a:solidFill>
                            <a:srgbClr val="123F60"/>
                          </a:solidFill>
                        </a:rPr>
                        <a:t>2%</a:t>
                      </a:r>
                      <a:endParaRPr lang="en-US" sz="1800" b="0" dirty="0">
                        <a:solidFill>
                          <a:srgbClr val="123F60"/>
                        </a:solidFill>
                      </a:endParaRPr>
                    </a:p>
                  </a:txBody>
                  <a:tcPr marL="91443" marR="91443" marT="45746" marB="45746" anchor="ctr">
                    <a:lnL w="12700" cap="flat" cmpd="sng" algn="ctr">
                      <a:solidFill>
                        <a:srgbClr val="123F60"/>
                      </a:solidFill>
                      <a:prstDash val="solid"/>
                      <a:round/>
                      <a:headEnd type="none" w="med" len="med"/>
                      <a:tailEnd type="none" w="med" len="med"/>
                    </a:lnL>
                    <a:lnR w="12700" cap="flat" cmpd="sng" algn="ctr">
                      <a:solidFill>
                        <a:srgbClr val="123F60"/>
                      </a:solidFill>
                      <a:prstDash val="solid"/>
                      <a:round/>
                      <a:headEnd type="none" w="med" len="med"/>
                      <a:tailEnd type="none" w="med" len="med"/>
                    </a:lnR>
                    <a:lnT w="12700" cap="flat" cmpd="sng" algn="ctr">
                      <a:solidFill>
                        <a:srgbClr val="123F60"/>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accent6">
                        <a:lumMod val="40000"/>
                        <a:lumOff val="60000"/>
                      </a:schemeClr>
                    </a:solidFill>
                  </a:tcPr>
                </a:tc>
                <a:tc>
                  <a:txBody>
                    <a:bodyPr/>
                    <a:lstStyle/>
                    <a:p>
                      <a:pPr algn="ctr"/>
                      <a:r>
                        <a:rPr lang="en-US" sz="1800" b="0" dirty="0" smtClean="0">
                          <a:solidFill>
                            <a:srgbClr val="123F60"/>
                          </a:solidFill>
                        </a:rPr>
                        <a:t>RBS Program17.3%</a:t>
                      </a:r>
                      <a:endParaRPr lang="en-US" sz="1800" b="0" dirty="0">
                        <a:solidFill>
                          <a:srgbClr val="123F60"/>
                        </a:solidFill>
                      </a:endParaRPr>
                    </a:p>
                  </a:txBody>
                  <a:tcPr marL="91443" marR="91443" marT="45746" marB="45746" anchor="ctr">
                    <a:lnL w="12700" cap="flat" cmpd="sng" algn="ctr">
                      <a:solidFill>
                        <a:srgbClr val="123F60"/>
                      </a:solidFill>
                      <a:prstDash val="solid"/>
                      <a:round/>
                      <a:headEnd type="none" w="med" len="med"/>
                      <a:tailEnd type="none" w="med" len="med"/>
                    </a:lnL>
                    <a:lnR w="12700" cap="flat" cmpd="sng" algn="ctr">
                      <a:solidFill>
                        <a:srgbClr val="123F60"/>
                      </a:solidFill>
                      <a:prstDash val="solid"/>
                      <a:round/>
                      <a:headEnd type="none" w="med" len="med"/>
                      <a:tailEnd type="none" w="med" len="med"/>
                    </a:lnR>
                    <a:lnT w="12700" cap="flat" cmpd="sng" algn="ctr">
                      <a:solidFill>
                        <a:srgbClr val="123F60"/>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accent6">
                        <a:lumMod val="40000"/>
                        <a:lumOff val="60000"/>
                      </a:schemeClr>
                    </a:solidFill>
                  </a:tcPr>
                </a:tc>
                <a:tc>
                  <a:txBody>
                    <a:bodyPr/>
                    <a:lstStyle/>
                    <a:p>
                      <a:pPr algn="ctr"/>
                      <a:r>
                        <a:rPr lang="en-US" sz="1800" b="0" dirty="0" smtClean="0">
                          <a:solidFill>
                            <a:srgbClr val="123F60"/>
                          </a:solidFill>
                        </a:rPr>
                        <a:t>Coastal Wetlands 18.6%</a:t>
                      </a:r>
                      <a:endParaRPr lang="en-US" sz="1800" b="0" dirty="0">
                        <a:solidFill>
                          <a:srgbClr val="123F60"/>
                        </a:solidFill>
                      </a:endParaRPr>
                    </a:p>
                  </a:txBody>
                  <a:tcPr marL="91443" marR="91443" marT="45746" marB="45746" anchor="ctr">
                    <a:lnL w="12700" cap="flat" cmpd="sng" algn="ctr">
                      <a:solidFill>
                        <a:srgbClr val="123F60"/>
                      </a:solidFill>
                      <a:prstDash val="solid"/>
                      <a:round/>
                      <a:headEnd type="none" w="med" len="med"/>
                      <a:tailEnd type="none" w="med" len="med"/>
                    </a:lnL>
                    <a:lnR w="12700" cap="flat" cmpd="sng" algn="ctr">
                      <a:solidFill>
                        <a:srgbClr val="123F60"/>
                      </a:solidFill>
                      <a:prstDash val="solid"/>
                      <a:round/>
                      <a:headEnd type="none" w="med" len="med"/>
                      <a:tailEnd type="none" w="med" len="med"/>
                    </a:lnR>
                    <a:lnT w="12700" cap="flat" cmpd="sng" algn="ctr">
                      <a:solidFill>
                        <a:srgbClr val="123F60"/>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accent6">
                        <a:lumMod val="40000"/>
                        <a:lumOff val="6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800" b="0" dirty="0" smtClean="0">
                          <a:solidFill>
                            <a:srgbClr val="123F60"/>
                          </a:solidFill>
                        </a:rPr>
                        <a:t>States</a:t>
                      </a:r>
                      <a:r>
                        <a:rPr lang="en-US" sz="1800" b="0" baseline="0" dirty="0" smtClean="0">
                          <a:solidFill>
                            <a:srgbClr val="123F60"/>
                          </a:solidFill>
                        </a:rPr>
                        <a:t> SFR (ARE)/</a:t>
                      </a:r>
                    </a:p>
                    <a:p>
                      <a:pPr marL="0" marR="0" indent="0" algn="ctr" defTabSz="914400" rtl="0" eaLnBrk="1" fontAlgn="auto" latinLnBrk="0" hangingPunct="1">
                        <a:lnSpc>
                          <a:spcPct val="100000"/>
                        </a:lnSpc>
                        <a:spcBef>
                          <a:spcPts val="0"/>
                        </a:spcBef>
                        <a:spcAft>
                          <a:spcPts val="0"/>
                        </a:spcAft>
                        <a:buClrTx/>
                        <a:buSzTx/>
                        <a:buFontTx/>
                        <a:buNone/>
                        <a:tabLst/>
                        <a:defRPr/>
                      </a:pPr>
                      <a:r>
                        <a:rPr lang="en-US" sz="1800" b="0" baseline="0" dirty="0" smtClean="0">
                          <a:solidFill>
                            <a:srgbClr val="123F60"/>
                          </a:solidFill>
                        </a:rPr>
                        <a:t>(Boat Access) </a:t>
                      </a:r>
                    </a:p>
                    <a:p>
                      <a:pPr marL="0" marR="0" indent="0" algn="ctr" defTabSz="914400" rtl="0" eaLnBrk="1" fontAlgn="auto" latinLnBrk="0" hangingPunct="1">
                        <a:lnSpc>
                          <a:spcPct val="100000"/>
                        </a:lnSpc>
                        <a:spcBef>
                          <a:spcPts val="0"/>
                        </a:spcBef>
                        <a:spcAft>
                          <a:spcPts val="0"/>
                        </a:spcAft>
                        <a:buClrTx/>
                        <a:buSzTx/>
                        <a:buFontTx/>
                        <a:buNone/>
                        <a:tabLst/>
                        <a:defRPr/>
                      </a:pPr>
                      <a:r>
                        <a:rPr lang="en-US" sz="1800" b="0" baseline="0" dirty="0" smtClean="0">
                          <a:solidFill>
                            <a:srgbClr val="123F60"/>
                          </a:solidFill>
                        </a:rPr>
                        <a:t>58%</a:t>
                      </a:r>
                      <a:endParaRPr lang="en-US" sz="1800" b="0" dirty="0">
                        <a:solidFill>
                          <a:srgbClr val="123F60"/>
                        </a:solidFill>
                      </a:endParaRPr>
                    </a:p>
                  </a:txBody>
                  <a:tcPr marL="91443" marR="91443" marT="45746" marB="45746" anchor="ctr">
                    <a:lnL w="12700" cap="flat" cmpd="sng" algn="ctr">
                      <a:solidFill>
                        <a:srgbClr val="123F60"/>
                      </a:solidFill>
                      <a:prstDash val="solid"/>
                      <a:round/>
                      <a:headEnd type="none" w="med" len="med"/>
                      <a:tailEnd type="none" w="med" len="med"/>
                    </a:lnL>
                    <a:lnR w="12700" cmpd="sng">
                      <a:noFill/>
                    </a:lnR>
                    <a:lnT w="12700" cap="flat" cmpd="sng" algn="ctr">
                      <a:solidFill>
                        <a:srgbClr val="123F60"/>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accent6">
                        <a:lumMod val="40000"/>
                        <a:lumOff val="60000"/>
                      </a:schemeClr>
                    </a:solidFill>
                  </a:tcPr>
                </a:tc>
                <a:extLst>
                  <a:ext uri="{0D108BD9-81ED-4DB2-BD59-A6C34878D82A}">
                    <a16:rowId xmlns:a16="http://schemas.microsoft.com/office/drawing/2014/main" val="10000"/>
                  </a:ext>
                </a:extLst>
              </a:tr>
            </a:tbl>
          </a:graphicData>
        </a:graphic>
      </p:graphicFrame>
      <p:graphicFrame>
        <p:nvGraphicFramePr>
          <p:cNvPr id="3" name="Table 2"/>
          <p:cNvGraphicFramePr>
            <a:graphicFrameLocks noGrp="1"/>
          </p:cNvGraphicFramePr>
          <p:nvPr>
            <p:extLst>
              <p:ext uri="{D42A27DB-BD31-4B8C-83A1-F6EECF244321}">
                <p14:modId xmlns:p14="http://schemas.microsoft.com/office/powerpoint/2010/main" val="1243374519"/>
              </p:ext>
            </p:extLst>
          </p:nvPr>
        </p:nvGraphicFramePr>
        <p:xfrm>
          <a:off x="296863" y="304800"/>
          <a:ext cx="8534400" cy="1189038"/>
        </p:xfrm>
        <a:graphic>
          <a:graphicData uri="http://schemas.openxmlformats.org/drawingml/2006/table">
            <a:tbl>
              <a:tblPr firstRow="1" bandRow="1">
                <a:tableStyleId>{5C22544A-7EE6-4342-B048-85BDC9FD1C3A}</a:tableStyleId>
              </a:tblPr>
              <a:tblGrid>
                <a:gridCol w="2133600">
                  <a:extLst>
                    <a:ext uri="{9D8B030D-6E8A-4147-A177-3AD203B41FA5}">
                      <a16:colId xmlns:a16="http://schemas.microsoft.com/office/drawing/2014/main" val="20000"/>
                    </a:ext>
                  </a:extLst>
                </a:gridCol>
                <a:gridCol w="1684337">
                  <a:extLst>
                    <a:ext uri="{9D8B030D-6E8A-4147-A177-3AD203B41FA5}">
                      <a16:colId xmlns:a16="http://schemas.microsoft.com/office/drawing/2014/main" val="20001"/>
                    </a:ext>
                  </a:extLst>
                </a:gridCol>
                <a:gridCol w="3276600">
                  <a:extLst>
                    <a:ext uri="{9D8B030D-6E8A-4147-A177-3AD203B41FA5}">
                      <a16:colId xmlns:a16="http://schemas.microsoft.com/office/drawing/2014/main" val="20002"/>
                    </a:ext>
                  </a:extLst>
                </a:gridCol>
                <a:gridCol w="1439863">
                  <a:extLst>
                    <a:ext uri="{9D8B030D-6E8A-4147-A177-3AD203B41FA5}">
                      <a16:colId xmlns:a16="http://schemas.microsoft.com/office/drawing/2014/main" val="20003"/>
                    </a:ext>
                  </a:extLst>
                </a:gridCol>
              </a:tblGrid>
              <a:tr h="1189038">
                <a:tc>
                  <a:txBody>
                    <a:bodyPr/>
                    <a:lstStyle/>
                    <a:p>
                      <a:pPr algn="ctr"/>
                      <a:r>
                        <a:rPr lang="en-US" sz="1800" b="0" u="sng" dirty="0" smtClean="0">
                          <a:solidFill>
                            <a:srgbClr val="174E77"/>
                          </a:solidFill>
                        </a:rPr>
                        <a:t>10% Excise Taxes</a:t>
                      </a:r>
                    </a:p>
                    <a:p>
                      <a:pPr algn="ctr"/>
                      <a:r>
                        <a:rPr lang="en-US" sz="1800" b="0" dirty="0" smtClean="0">
                          <a:solidFill>
                            <a:srgbClr val="174E77"/>
                          </a:solidFill>
                        </a:rPr>
                        <a:t>Fishing</a:t>
                      </a:r>
                      <a:r>
                        <a:rPr lang="en-US" sz="1800" b="0" baseline="0" dirty="0" smtClean="0">
                          <a:solidFill>
                            <a:srgbClr val="174E77"/>
                          </a:solidFill>
                        </a:rPr>
                        <a:t> equipment</a:t>
                      </a:r>
                    </a:p>
                    <a:p>
                      <a:pPr algn="ctr"/>
                      <a:r>
                        <a:rPr lang="en-US" sz="1800" b="0" baseline="0" dirty="0" smtClean="0">
                          <a:solidFill>
                            <a:srgbClr val="174E77"/>
                          </a:solidFill>
                        </a:rPr>
                        <a:t>/ trolling motors</a:t>
                      </a:r>
                      <a:endParaRPr lang="en-US" sz="1800" b="0" dirty="0">
                        <a:solidFill>
                          <a:srgbClr val="174E77"/>
                        </a:solidFill>
                      </a:endParaRPr>
                    </a:p>
                  </a:txBody>
                  <a:tcPr marT="45732" marB="45732">
                    <a:lnL w="12700" cap="flat" cmpd="sng" algn="ctr">
                      <a:solidFill>
                        <a:srgbClr val="123F60"/>
                      </a:solidFill>
                      <a:prstDash val="solid"/>
                      <a:round/>
                      <a:headEnd type="none" w="med" len="med"/>
                      <a:tailEnd type="none" w="med" len="med"/>
                    </a:lnL>
                    <a:lnR w="12700" cap="flat" cmpd="sng" algn="ctr">
                      <a:solidFill>
                        <a:srgbClr val="123F60"/>
                      </a:solidFill>
                      <a:prstDash val="solid"/>
                      <a:round/>
                      <a:headEnd type="none" w="med" len="med"/>
                      <a:tailEnd type="none" w="med" len="med"/>
                    </a:lnR>
                    <a:lnT w="3175" cap="flat" cmpd="sng" algn="ctr">
                      <a:solidFill>
                        <a:srgbClr val="123F60"/>
                      </a:solidFill>
                      <a:prstDash val="solid"/>
                      <a:round/>
                      <a:headEnd type="none" w="med" len="med"/>
                      <a:tailEnd type="none" w="med" len="med"/>
                    </a:lnT>
                    <a:lnB w="12700" cap="flat" cmpd="sng" algn="ctr">
                      <a:solidFill>
                        <a:srgbClr val="123F60"/>
                      </a:solidFill>
                      <a:prstDash val="solid"/>
                      <a:round/>
                      <a:headEnd type="none" w="med" len="med"/>
                      <a:tailEnd type="none" w="med" len="med"/>
                    </a:lnB>
                    <a:solidFill>
                      <a:srgbClr val="C0C0C0"/>
                    </a:solidFill>
                  </a:tcPr>
                </a:tc>
                <a:tc>
                  <a:txBody>
                    <a:bodyPr/>
                    <a:lstStyle/>
                    <a:p>
                      <a:pPr algn="ctr"/>
                      <a:r>
                        <a:rPr lang="en-US" sz="1800" b="0" u="sng" dirty="0" smtClean="0">
                          <a:solidFill>
                            <a:srgbClr val="174E77"/>
                          </a:solidFill>
                        </a:rPr>
                        <a:t>1%-2.7% Import Duties</a:t>
                      </a:r>
                    </a:p>
                    <a:p>
                      <a:pPr algn="ctr"/>
                      <a:r>
                        <a:rPr lang="en-US" sz="1800" b="0" dirty="0" smtClean="0">
                          <a:solidFill>
                            <a:srgbClr val="174E77"/>
                          </a:solidFill>
                        </a:rPr>
                        <a:t>Pleasure boats and yachts</a:t>
                      </a:r>
                      <a:endParaRPr lang="en-US" sz="1800" b="0" dirty="0">
                        <a:solidFill>
                          <a:srgbClr val="174E77"/>
                        </a:solidFill>
                      </a:endParaRPr>
                    </a:p>
                  </a:txBody>
                  <a:tcPr marT="45732" marB="45732">
                    <a:lnL w="12700" cap="flat" cmpd="sng" algn="ctr">
                      <a:solidFill>
                        <a:srgbClr val="123F60"/>
                      </a:solidFill>
                      <a:prstDash val="solid"/>
                      <a:round/>
                      <a:headEnd type="none" w="med" len="med"/>
                      <a:tailEnd type="none" w="med" len="med"/>
                    </a:lnL>
                    <a:lnR w="12700" cap="flat" cmpd="sng" algn="ctr">
                      <a:solidFill>
                        <a:srgbClr val="123F60"/>
                      </a:solidFill>
                      <a:prstDash val="solid"/>
                      <a:round/>
                      <a:headEnd type="none" w="med" len="med"/>
                      <a:tailEnd type="none" w="med" len="med"/>
                    </a:lnR>
                    <a:lnT w="3175" cap="flat" cmpd="sng" algn="ctr">
                      <a:solidFill>
                        <a:srgbClr val="123F60"/>
                      </a:solidFill>
                      <a:prstDash val="solid"/>
                      <a:round/>
                      <a:headEnd type="none" w="med" len="med"/>
                      <a:tailEnd type="none" w="med" len="med"/>
                    </a:lnT>
                    <a:lnB w="12700" cap="flat" cmpd="sng" algn="ctr">
                      <a:solidFill>
                        <a:srgbClr val="123F60"/>
                      </a:solidFill>
                      <a:prstDash val="solid"/>
                      <a:round/>
                      <a:headEnd type="none" w="med" len="med"/>
                      <a:tailEnd type="none" w="med" len="med"/>
                    </a:lnB>
                    <a:solidFill>
                      <a:srgbClr val="C0C0C0"/>
                    </a:solidFill>
                  </a:tcPr>
                </a:tc>
                <a:tc>
                  <a:txBody>
                    <a:bodyPr/>
                    <a:lstStyle/>
                    <a:p>
                      <a:pPr algn="ctr"/>
                      <a:r>
                        <a:rPr lang="en-US" sz="1800" b="0" u="sng" dirty="0" smtClean="0">
                          <a:solidFill>
                            <a:srgbClr val="174E77"/>
                          </a:solidFill>
                        </a:rPr>
                        <a:t>Fuel Tax</a:t>
                      </a:r>
                    </a:p>
                    <a:p>
                      <a:pPr algn="ctr"/>
                      <a:r>
                        <a:rPr lang="en-US" sz="1800" b="0" dirty="0" smtClean="0">
                          <a:solidFill>
                            <a:srgbClr val="174E77"/>
                          </a:solidFill>
                        </a:rPr>
                        <a:t>Highway</a:t>
                      </a:r>
                      <a:r>
                        <a:rPr lang="en-US" sz="1800" b="0" baseline="0" dirty="0" smtClean="0">
                          <a:solidFill>
                            <a:srgbClr val="174E77"/>
                          </a:solidFill>
                        </a:rPr>
                        <a:t> Trust Fund motorboat/small engine fuel</a:t>
                      </a:r>
                      <a:endParaRPr lang="en-US" sz="1800" b="0" dirty="0">
                        <a:solidFill>
                          <a:srgbClr val="174E77"/>
                        </a:solidFill>
                      </a:endParaRPr>
                    </a:p>
                  </a:txBody>
                  <a:tcPr marT="45732" marB="45732">
                    <a:lnL w="12700" cap="flat" cmpd="sng" algn="ctr">
                      <a:solidFill>
                        <a:srgbClr val="123F60"/>
                      </a:solidFill>
                      <a:prstDash val="solid"/>
                      <a:round/>
                      <a:headEnd type="none" w="med" len="med"/>
                      <a:tailEnd type="none" w="med" len="med"/>
                    </a:lnL>
                    <a:lnR w="12700" cap="flat" cmpd="sng" algn="ctr">
                      <a:solidFill>
                        <a:srgbClr val="123F60"/>
                      </a:solidFill>
                      <a:prstDash val="solid"/>
                      <a:round/>
                      <a:headEnd type="none" w="med" len="med"/>
                      <a:tailEnd type="none" w="med" len="med"/>
                    </a:lnR>
                    <a:lnT w="3175" cap="flat" cmpd="sng" algn="ctr">
                      <a:solidFill>
                        <a:srgbClr val="123F60"/>
                      </a:solidFill>
                      <a:prstDash val="solid"/>
                      <a:round/>
                      <a:headEnd type="none" w="med" len="med"/>
                      <a:tailEnd type="none" w="med" len="med"/>
                    </a:lnT>
                    <a:lnB w="12700" cap="flat" cmpd="sng" algn="ctr">
                      <a:solidFill>
                        <a:srgbClr val="123F60"/>
                      </a:solidFill>
                      <a:prstDash val="solid"/>
                      <a:round/>
                      <a:headEnd type="none" w="med" len="med"/>
                      <a:tailEnd type="none" w="med" len="med"/>
                    </a:lnB>
                    <a:solidFill>
                      <a:srgbClr val="C0C0C0"/>
                    </a:solidFill>
                  </a:tcPr>
                </a:tc>
                <a:tc>
                  <a:txBody>
                    <a:bodyPr/>
                    <a:lstStyle/>
                    <a:p>
                      <a:pPr algn="ctr"/>
                      <a:r>
                        <a:rPr lang="en-US" sz="1800" b="0" dirty="0" smtClean="0">
                          <a:solidFill>
                            <a:srgbClr val="174E77"/>
                          </a:solidFill>
                        </a:rPr>
                        <a:t>Interest from Trust Fund</a:t>
                      </a:r>
                      <a:endParaRPr lang="en-US" sz="1800" b="0" dirty="0">
                        <a:solidFill>
                          <a:srgbClr val="174E77"/>
                        </a:solidFill>
                      </a:endParaRPr>
                    </a:p>
                  </a:txBody>
                  <a:tcPr marT="45732" marB="45732" anchor="ctr">
                    <a:lnL w="12700" cap="flat" cmpd="sng" algn="ctr">
                      <a:solidFill>
                        <a:srgbClr val="123F60"/>
                      </a:solidFill>
                      <a:prstDash val="solid"/>
                      <a:round/>
                      <a:headEnd type="none" w="med" len="med"/>
                      <a:tailEnd type="none" w="med" len="med"/>
                    </a:lnL>
                    <a:lnR w="12700" cmpd="sng">
                      <a:noFill/>
                    </a:lnR>
                    <a:lnT w="3175" cap="flat" cmpd="sng" algn="ctr">
                      <a:solidFill>
                        <a:srgbClr val="123F60"/>
                      </a:solidFill>
                      <a:prstDash val="solid"/>
                      <a:round/>
                      <a:headEnd type="none" w="med" len="med"/>
                      <a:tailEnd type="none" w="med" len="med"/>
                    </a:lnT>
                    <a:lnB w="3175" cap="flat" cmpd="sng" algn="ctr">
                      <a:solidFill>
                        <a:srgbClr val="123F60"/>
                      </a:solidFill>
                      <a:prstDash val="solid"/>
                      <a:round/>
                      <a:headEnd type="none" w="med" len="med"/>
                      <a:tailEnd type="none" w="med" len="med"/>
                    </a:lnB>
                    <a:lnTlToBr w="12700" cmpd="sng">
                      <a:noFill/>
                      <a:prstDash val="solid"/>
                    </a:lnTlToBr>
                    <a:lnBlToTr w="12700" cmpd="sng">
                      <a:noFill/>
                      <a:prstDash val="solid"/>
                    </a:lnBlToTr>
                    <a:solidFill>
                      <a:srgbClr val="C0C0C0"/>
                    </a:solidFill>
                  </a:tcPr>
                </a:tc>
                <a:extLst>
                  <a:ext uri="{0D108BD9-81ED-4DB2-BD59-A6C34878D82A}">
                    <a16:rowId xmlns:a16="http://schemas.microsoft.com/office/drawing/2014/main" val="10000"/>
                  </a:ext>
                </a:extLst>
              </a:tr>
            </a:tbl>
          </a:graphicData>
        </a:graphic>
      </p:graphicFrame>
      <p:graphicFrame>
        <p:nvGraphicFramePr>
          <p:cNvPr id="4" name="Table 3"/>
          <p:cNvGraphicFramePr>
            <a:graphicFrameLocks noGrp="1"/>
          </p:cNvGraphicFramePr>
          <p:nvPr/>
        </p:nvGraphicFramePr>
        <p:xfrm>
          <a:off x="76200" y="4724400"/>
          <a:ext cx="8985249" cy="914400"/>
        </p:xfrm>
        <a:graphic>
          <a:graphicData uri="http://schemas.openxmlformats.org/drawingml/2006/table">
            <a:tbl>
              <a:tblPr firstRow="1" bandRow="1">
                <a:tableStyleId>{5C22544A-7EE6-4342-B048-85BDC9FD1C3A}</a:tableStyleId>
              </a:tblPr>
              <a:tblGrid>
                <a:gridCol w="2568654">
                  <a:extLst>
                    <a:ext uri="{9D8B030D-6E8A-4147-A177-3AD203B41FA5}">
                      <a16:colId xmlns:a16="http://schemas.microsoft.com/office/drawing/2014/main" val="20000"/>
                    </a:ext>
                  </a:extLst>
                </a:gridCol>
                <a:gridCol w="2190911">
                  <a:extLst>
                    <a:ext uri="{9D8B030D-6E8A-4147-A177-3AD203B41FA5}">
                      <a16:colId xmlns:a16="http://schemas.microsoft.com/office/drawing/2014/main" val="20001"/>
                    </a:ext>
                  </a:extLst>
                </a:gridCol>
                <a:gridCol w="1926491">
                  <a:extLst>
                    <a:ext uri="{9D8B030D-6E8A-4147-A177-3AD203B41FA5}">
                      <a16:colId xmlns:a16="http://schemas.microsoft.com/office/drawing/2014/main" val="20002"/>
                    </a:ext>
                  </a:extLst>
                </a:gridCol>
                <a:gridCol w="2299193">
                  <a:extLst>
                    <a:ext uri="{9D8B030D-6E8A-4147-A177-3AD203B41FA5}">
                      <a16:colId xmlns:a16="http://schemas.microsoft.com/office/drawing/2014/main" val="20003"/>
                    </a:ext>
                  </a:extLst>
                </a:gridCol>
              </a:tblGrid>
              <a:tr h="91440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800" b="0" dirty="0" smtClean="0">
                          <a:solidFill>
                            <a:srgbClr val="123F60"/>
                          </a:solidFill>
                        </a:rPr>
                        <a:t>SF</a:t>
                      </a:r>
                      <a:r>
                        <a:rPr lang="en-US" sz="1800" b="0" baseline="0" dirty="0" smtClean="0">
                          <a:solidFill>
                            <a:srgbClr val="123F60"/>
                          </a:solidFill>
                        </a:rPr>
                        <a:t> and Boating Partnership Counsel $400K</a:t>
                      </a:r>
                      <a:endParaRPr lang="en-US" sz="1800" dirty="0"/>
                    </a:p>
                  </a:txBody>
                  <a:tcPr marL="91433" marR="91433" marT="45667" marB="45667" anchor="ctr">
                    <a:lnR w="3175" cap="flat" cmpd="sng" algn="ctr">
                      <a:solidFill>
                        <a:srgbClr val="123F60"/>
                      </a:solidFill>
                      <a:prstDash val="solid"/>
                      <a:round/>
                      <a:headEnd type="none" w="med" len="med"/>
                      <a:tailEnd type="none" w="med" len="med"/>
                    </a:lnR>
                    <a:lnT w="3175" cap="flat" cmpd="sng" algn="ctr">
                      <a:solidFill>
                        <a:srgbClr val="123F60"/>
                      </a:solidFill>
                      <a:prstDash val="solid"/>
                      <a:round/>
                      <a:headEnd type="none" w="med" len="med"/>
                      <a:tailEnd type="none" w="med" len="med"/>
                    </a:lnT>
                    <a:lnB w="3175" cap="flat" cmpd="sng" algn="ctr">
                      <a:solidFill>
                        <a:srgbClr val="174E77"/>
                      </a:solidFill>
                      <a:prstDash val="solid"/>
                      <a:round/>
                      <a:headEnd type="none" w="med" len="med"/>
                      <a:tailEnd type="none" w="med" len="med"/>
                    </a:lnB>
                    <a:solidFill>
                      <a:srgbClr val="FFFF99"/>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800" b="0" dirty="0" smtClean="0">
                          <a:solidFill>
                            <a:srgbClr val="123F60"/>
                          </a:solidFill>
                        </a:rPr>
                        <a:t>Multi-State Conservation</a:t>
                      </a:r>
                      <a:r>
                        <a:rPr lang="en-US" sz="1800" b="0" baseline="0" dirty="0" smtClean="0">
                          <a:solidFill>
                            <a:srgbClr val="123F60"/>
                          </a:solidFill>
                        </a:rPr>
                        <a:t> $3M</a:t>
                      </a:r>
                      <a:endParaRPr lang="en-US" sz="1800" dirty="0"/>
                    </a:p>
                  </a:txBody>
                  <a:tcPr marL="91433" marR="91433" marT="45667" marB="45667" anchor="ctr">
                    <a:lnL w="3175" cap="flat" cmpd="sng" algn="ctr">
                      <a:solidFill>
                        <a:srgbClr val="123F60"/>
                      </a:solidFill>
                      <a:prstDash val="solid"/>
                      <a:round/>
                      <a:headEnd type="none" w="med" len="med"/>
                      <a:tailEnd type="none" w="med" len="med"/>
                    </a:lnL>
                    <a:lnR w="3175" cap="flat" cmpd="sng" algn="ctr">
                      <a:solidFill>
                        <a:srgbClr val="123F60"/>
                      </a:solidFill>
                      <a:prstDash val="solid"/>
                      <a:round/>
                      <a:headEnd type="none" w="med" len="med"/>
                      <a:tailEnd type="none" w="med" len="med"/>
                    </a:lnR>
                    <a:lnT w="3175" cap="flat" cmpd="sng" algn="ctr">
                      <a:solidFill>
                        <a:srgbClr val="123F60"/>
                      </a:solidFill>
                      <a:prstDash val="solid"/>
                      <a:round/>
                      <a:headEnd type="none" w="med" len="med"/>
                      <a:tailEnd type="none" w="med" len="med"/>
                    </a:lnT>
                    <a:lnB w="3175" cap="flat" cmpd="sng" algn="ctr">
                      <a:solidFill>
                        <a:srgbClr val="123F60"/>
                      </a:solidFill>
                      <a:prstDash val="solid"/>
                      <a:round/>
                      <a:headEnd type="none" w="med" len="med"/>
                      <a:tailEnd type="none" w="med" len="med"/>
                    </a:lnB>
                    <a:solidFill>
                      <a:srgbClr val="FFFF99"/>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800" b="0" dirty="0" smtClean="0">
                          <a:solidFill>
                            <a:srgbClr val="123F60"/>
                          </a:solidFill>
                        </a:rPr>
                        <a:t>Fisheries Commissions $800K</a:t>
                      </a:r>
                      <a:endParaRPr lang="en-US" sz="1800" dirty="0"/>
                    </a:p>
                  </a:txBody>
                  <a:tcPr marL="91433" marR="91433" marT="45667" marB="45667" anchor="ctr">
                    <a:lnL w="3175" cap="flat" cmpd="sng" algn="ctr">
                      <a:solidFill>
                        <a:srgbClr val="123F60"/>
                      </a:solidFill>
                      <a:prstDash val="solid"/>
                      <a:round/>
                      <a:headEnd type="none" w="med" len="med"/>
                      <a:tailEnd type="none" w="med" len="med"/>
                    </a:lnL>
                    <a:lnR w="3175" cap="flat" cmpd="sng" algn="ctr">
                      <a:solidFill>
                        <a:srgbClr val="123F60"/>
                      </a:solidFill>
                      <a:prstDash val="solid"/>
                      <a:round/>
                      <a:headEnd type="none" w="med" len="med"/>
                      <a:tailEnd type="none" w="med" len="med"/>
                    </a:lnR>
                    <a:lnT w="3175" cap="flat" cmpd="sng" algn="ctr">
                      <a:solidFill>
                        <a:srgbClr val="123F60"/>
                      </a:solidFill>
                      <a:prstDash val="solid"/>
                      <a:round/>
                      <a:headEnd type="none" w="med" len="med"/>
                      <a:tailEnd type="none" w="med" len="med"/>
                    </a:lnT>
                    <a:lnB w="3175" cap="flat" cmpd="sng" algn="ctr">
                      <a:solidFill>
                        <a:srgbClr val="123F60"/>
                      </a:solidFill>
                      <a:prstDash val="solid"/>
                      <a:round/>
                      <a:headEnd type="none" w="med" len="med"/>
                      <a:tailEnd type="none" w="med" len="med"/>
                    </a:lnB>
                    <a:solidFill>
                      <a:srgbClr val="FFFF99"/>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800" b="0" dirty="0" smtClean="0">
                          <a:solidFill>
                            <a:srgbClr val="123F60"/>
                          </a:solidFill>
                        </a:rPr>
                        <a:t>SFR Admin</a:t>
                      </a:r>
                      <a:r>
                        <a:rPr lang="en-US" sz="1800" b="0" baseline="0" dirty="0" smtClean="0">
                          <a:solidFill>
                            <a:srgbClr val="123F60"/>
                          </a:solidFill>
                        </a:rPr>
                        <a:t> – fixed w/CPI </a:t>
                      </a:r>
                      <a:r>
                        <a:rPr lang="en-US" sz="1800" b="0" baseline="0" dirty="0" err="1" smtClean="0">
                          <a:solidFill>
                            <a:srgbClr val="123F60"/>
                          </a:solidFill>
                        </a:rPr>
                        <a:t>adj</a:t>
                      </a:r>
                      <a:endParaRPr lang="en-US" sz="1800" dirty="0"/>
                    </a:p>
                  </a:txBody>
                  <a:tcPr marL="91433" marR="91433" marT="45667" marB="45667" anchor="ctr">
                    <a:lnL w="3175" cap="flat" cmpd="sng" algn="ctr">
                      <a:solidFill>
                        <a:srgbClr val="123F60"/>
                      </a:solidFill>
                      <a:prstDash val="solid"/>
                      <a:round/>
                      <a:headEnd type="none" w="med" len="med"/>
                      <a:tailEnd type="none" w="med" len="med"/>
                    </a:lnL>
                    <a:lnT w="3175" cap="flat" cmpd="sng" algn="ctr">
                      <a:solidFill>
                        <a:srgbClr val="123F60"/>
                      </a:solidFill>
                      <a:prstDash val="solid"/>
                      <a:round/>
                      <a:headEnd type="none" w="med" len="med"/>
                      <a:tailEnd type="none" w="med" len="med"/>
                    </a:lnT>
                    <a:lnB w="3175" cap="flat" cmpd="sng" algn="ctr">
                      <a:solidFill>
                        <a:srgbClr val="123F60"/>
                      </a:solidFill>
                      <a:prstDash val="solid"/>
                      <a:round/>
                      <a:headEnd type="none" w="med" len="med"/>
                      <a:tailEnd type="none" w="med" len="med"/>
                    </a:lnB>
                    <a:solidFill>
                      <a:srgbClr val="FFFF99"/>
                    </a:solidFill>
                  </a:tcPr>
                </a:tc>
                <a:extLst>
                  <a:ext uri="{0D108BD9-81ED-4DB2-BD59-A6C34878D82A}">
                    <a16:rowId xmlns:a16="http://schemas.microsoft.com/office/drawing/2014/main" val="10000"/>
                  </a:ext>
                </a:extLst>
              </a:tr>
            </a:tbl>
          </a:graphicData>
        </a:graphic>
      </p:graphicFrame>
      <p:sp>
        <p:nvSpPr>
          <p:cNvPr id="11" name="AutoShape 18"/>
          <p:cNvSpPr>
            <a:spLocks noChangeArrowheads="1"/>
          </p:cNvSpPr>
          <p:nvPr/>
        </p:nvSpPr>
        <p:spPr bwMode="auto">
          <a:xfrm>
            <a:off x="4038600" y="3810000"/>
            <a:ext cx="1012825" cy="609600"/>
          </a:xfrm>
          <a:prstGeom prst="downArrow">
            <a:avLst>
              <a:gd name="adj1" fmla="val 50000"/>
              <a:gd name="adj2" fmla="val 31375"/>
            </a:avLst>
          </a:prstGeom>
          <a:solidFill>
            <a:srgbClr val="C0C0C0"/>
          </a:solidFill>
          <a:ln w="9525">
            <a:solidFill>
              <a:srgbClr val="123F60"/>
            </a:solidFill>
            <a:miter lim="800000"/>
            <a:headEnd/>
            <a:tailEnd/>
          </a:ln>
        </p:spPr>
        <p:txBody>
          <a:bodyPr vert="eaVert" wrap="none" anchor="ctr"/>
          <a:lstStyle>
            <a:lvl1pPr eaLnBrk="0" hangingPunct="0">
              <a:spcBef>
                <a:spcPct val="20000"/>
              </a:spcBef>
              <a:buClr>
                <a:srgbClr val="FFFF99"/>
              </a:buClr>
              <a:buSzPct val="90000"/>
              <a:buFont typeface="Wingdings" pitchFamily="2" charset="2"/>
              <a:buChar char="u"/>
              <a:defRPr sz="3200" b="1">
                <a:solidFill>
                  <a:srgbClr val="EAEAEA"/>
                </a:solidFill>
                <a:latin typeface="Arial" pitchFamily="34" charset="0"/>
                <a:cs typeface="Arial" pitchFamily="34" charset="0"/>
              </a:defRPr>
            </a:lvl1pPr>
            <a:lvl2pPr marL="742950" indent="-285750" eaLnBrk="0" hangingPunct="0">
              <a:spcBef>
                <a:spcPct val="20000"/>
              </a:spcBef>
              <a:buChar char="–"/>
              <a:defRPr sz="2800">
                <a:solidFill>
                  <a:schemeClr val="tx1"/>
                </a:solidFill>
                <a:latin typeface="Arial" pitchFamily="34" charset="0"/>
                <a:cs typeface="Arial" pitchFamily="34" charset="0"/>
              </a:defRPr>
            </a:lvl2pPr>
            <a:lvl3pPr marL="1143000" indent="-228600" eaLnBrk="0" hangingPunct="0">
              <a:spcBef>
                <a:spcPct val="20000"/>
              </a:spcBef>
              <a:buClr>
                <a:srgbClr val="B2B2B2"/>
              </a:buClr>
              <a:buSzPct val="90000"/>
              <a:buFont typeface="Wingdings" pitchFamily="2" charset="2"/>
              <a:buChar char="w"/>
              <a:defRPr sz="2400">
                <a:solidFill>
                  <a:schemeClr val="tx1"/>
                </a:solidFill>
                <a:latin typeface="Arial" pitchFamily="34" charset="0"/>
                <a:cs typeface="Arial" pitchFamily="34" charset="0"/>
              </a:defRPr>
            </a:lvl3pPr>
            <a:lvl4pPr marL="1600200" indent="-228600" eaLnBrk="0" hangingPunct="0">
              <a:spcBef>
                <a:spcPct val="20000"/>
              </a:spcBef>
              <a:buChar char="–"/>
              <a:defRPr sz="2000">
                <a:solidFill>
                  <a:schemeClr val="tx1"/>
                </a:solidFill>
                <a:latin typeface="Arial" pitchFamily="34" charset="0"/>
                <a:cs typeface="Arial" pitchFamily="34" charset="0"/>
              </a:defRPr>
            </a:lvl4pPr>
            <a:lvl5pPr marL="2057400" indent="-228600" eaLnBrk="0" hangingPunct="0">
              <a:spcBef>
                <a:spcPct val="20000"/>
              </a:spcBef>
              <a:buClr>
                <a:schemeClr val="folHlink"/>
              </a:buClr>
              <a:buSzPct val="90000"/>
              <a:buFont typeface="Wingdings" pitchFamily="2" charset="2"/>
              <a:buBlip>
                <a:blip r:embed="rId2"/>
              </a:buBlip>
              <a:defRPr sz="2000">
                <a:solidFill>
                  <a:schemeClr val="tx1"/>
                </a:solidFill>
                <a:latin typeface="Arial" pitchFamily="34" charset="0"/>
                <a:cs typeface="Arial" pitchFamily="34" charset="0"/>
              </a:defRPr>
            </a:lvl5pPr>
            <a:lvl6pPr marL="2514600" indent="-228600" eaLnBrk="0" fontAlgn="base" hangingPunct="0">
              <a:spcBef>
                <a:spcPct val="20000"/>
              </a:spcBef>
              <a:spcAft>
                <a:spcPct val="0"/>
              </a:spcAft>
              <a:buClr>
                <a:schemeClr val="folHlink"/>
              </a:buClr>
              <a:buSzPct val="90000"/>
              <a:buFont typeface="Wingdings" pitchFamily="2" charset="2"/>
              <a:buBlip>
                <a:blip r:embed="rId2"/>
              </a:buBlip>
              <a:defRPr sz="2000">
                <a:solidFill>
                  <a:schemeClr val="tx1"/>
                </a:solidFill>
                <a:latin typeface="Arial" pitchFamily="34" charset="0"/>
                <a:cs typeface="Arial" pitchFamily="34" charset="0"/>
              </a:defRPr>
            </a:lvl6pPr>
            <a:lvl7pPr marL="2971800" indent="-228600" eaLnBrk="0" fontAlgn="base" hangingPunct="0">
              <a:spcBef>
                <a:spcPct val="20000"/>
              </a:spcBef>
              <a:spcAft>
                <a:spcPct val="0"/>
              </a:spcAft>
              <a:buClr>
                <a:schemeClr val="folHlink"/>
              </a:buClr>
              <a:buSzPct val="90000"/>
              <a:buFont typeface="Wingdings" pitchFamily="2" charset="2"/>
              <a:buBlip>
                <a:blip r:embed="rId2"/>
              </a:buBlip>
              <a:defRPr sz="2000">
                <a:solidFill>
                  <a:schemeClr val="tx1"/>
                </a:solidFill>
                <a:latin typeface="Arial" pitchFamily="34" charset="0"/>
                <a:cs typeface="Arial" pitchFamily="34" charset="0"/>
              </a:defRPr>
            </a:lvl7pPr>
            <a:lvl8pPr marL="3429000" indent="-228600" eaLnBrk="0" fontAlgn="base" hangingPunct="0">
              <a:spcBef>
                <a:spcPct val="20000"/>
              </a:spcBef>
              <a:spcAft>
                <a:spcPct val="0"/>
              </a:spcAft>
              <a:buClr>
                <a:schemeClr val="folHlink"/>
              </a:buClr>
              <a:buSzPct val="90000"/>
              <a:buFont typeface="Wingdings" pitchFamily="2" charset="2"/>
              <a:buBlip>
                <a:blip r:embed="rId2"/>
              </a:buBlip>
              <a:defRPr sz="2000">
                <a:solidFill>
                  <a:schemeClr val="tx1"/>
                </a:solidFill>
                <a:latin typeface="Arial" pitchFamily="34" charset="0"/>
                <a:cs typeface="Arial" pitchFamily="34" charset="0"/>
              </a:defRPr>
            </a:lvl8pPr>
            <a:lvl9pPr marL="3886200" indent="-228600" eaLnBrk="0" fontAlgn="base" hangingPunct="0">
              <a:spcBef>
                <a:spcPct val="20000"/>
              </a:spcBef>
              <a:spcAft>
                <a:spcPct val="0"/>
              </a:spcAft>
              <a:buClr>
                <a:schemeClr val="folHlink"/>
              </a:buClr>
              <a:buSzPct val="90000"/>
              <a:buFont typeface="Wingdings" pitchFamily="2" charset="2"/>
              <a:buBlip>
                <a:blip r:embed="rId2"/>
              </a:buBlip>
              <a:defRPr sz="2000">
                <a:solidFill>
                  <a:schemeClr val="tx1"/>
                </a:solidFill>
                <a:latin typeface="Arial" pitchFamily="34" charset="0"/>
                <a:cs typeface="Arial" pitchFamily="34" charset="0"/>
              </a:defRPr>
            </a:lvl9pPr>
          </a:lstStyle>
          <a:p>
            <a:pPr eaLnBrk="1" hangingPunct="1">
              <a:spcBef>
                <a:spcPct val="0"/>
              </a:spcBef>
              <a:buClrTx/>
              <a:buSzTx/>
              <a:buFontTx/>
              <a:buNone/>
            </a:pPr>
            <a:endParaRPr lang="en-US" altLang="en-US" sz="1800" b="0">
              <a:solidFill>
                <a:srgbClr val="FFFFFF"/>
              </a:solidFill>
            </a:endParaRPr>
          </a:p>
        </p:txBody>
      </p:sp>
    </p:spTree>
    <p:extLst>
      <p:ext uri="{BB962C8B-B14F-4D97-AF65-F5344CB8AC3E}">
        <p14:creationId xmlns:p14="http://schemas.microsoft.com/office/powerpoint/2010/main" val="3377381541"/>
      </p:ext>
    </p:extLst>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72093" y="533401"/>
            <a:ext cx="7467600" cy="1495794"/>
          </a:xfrm>
        </p:spPr>
        <p:txBody>
          <a:bodyPr/>
          <a:lstStyle/>
          <a:p>
            <a:pPr algn="ctr"/>
            <a:r>
              <a:rPr lang="en-US" sz="3600" dirty="0">
                <a:solidFill>
                  <a:schemeClr val="tx2">
                    <a:lumMod val="75000"/>
                  </a:schemeClr>
                </a:solidFill>
                <a:effectLst/>
              </a:rPr>
              <a:t>Sport Fish Restoration &amp; </a:t>
            </a:r>
            <a:r>
              <a:rPr lang="en-US" sz="3600" dirty="0" smtClean="0">
                <a:solidFill>
                  <a:schemeClr val="tx2">
                    <a:lumMod val="75000"/>
                  </a:schemeClr>
                </a:solidFill>
                <a:effectLst/>
              </a:rPr>
              <a:t/>
            </a:r>
            <a:br>
              <a:rPr lang="en-US" sz="3600" dirty="0" smtClean="0">
                <a:solidFill>
                  <a:schemeClr val="tx2">
                    <a:lumMod val="75000"/>
                  </a:schemeClr>
                </a:solidFill>
                <a:effectLst/>
              </a:rPr>
            </a:br>
            <a:r>
              <a:rPr lang="en-US" sz="3600" dirty="0" smtClean="0">
                <a:solidFill>
                  <a:schemeClr val="tx2">
                    <a:lumMod val="75000"/>
                  </a:schemeClr>
                </a:solidFill>
                <a:effectLst/>
              </a:rPr>
              <a:t>Boating </a:t>
            </a:r>
            <a:r>
              <a:rPr lang="en-US" sz="3600" dirty="0">
                <a:solidFill>
                  <a:schemeClr val="tx2">
                    <a:lumMod val="75000"/>
                  </a:schemeClr>
                </a:solidFill>
                <a:effectLst/>
              </a:rPr>
              <a:t>Trust Fund </a:t>
            </a:r>
            <a:r>
              <a:rPr lang="en-US" sz="3600" dirty="0" smtClean="0">
                <a:solidFill>
                  <a:schemeClr val="tx2">
                    <a:lumMod val="75000"/>
                  </a:schemeClr>
                </a:solidFill>
                <a:effectLst/>
              </a:rPr>
              <a:t>Receipts</a:t>
            </a:r>
            <a:r>
              <a:rPr lang="en-US" sz="3600" dirty="0" smtClean="0">
                <a:solidFill>
                  <a:schemeClr val="tx2">
                    <a:lumMod val="75000"/>
                  </a:schemeClr>
                </a:solidFill>
                <a:effectLst/>
                <a:latin typeface="+mn-lt"/>
              </a:rPr>
              <a:t/>
            </a:r>
            <a:br>
              <a:rPr lang="en-US" sz="3600" dirty="0" smtClean="0">
                <a:solidFill>
                  <a:schemeClr val="tx2">
                    <a:lumMod val="75000"/>
                  </a:schemeClr>
                </a:solidFill>
                <a:effectLst/>
                <a:latin typeface="+mn-lt"/>
              </a:rPr>
            </a:br>
            <a:endParaRPr lang="en-US" sz="3600" dirty="0">
              <a:solidFill>
                <a:schemeClr val="tx2">
                  <a:lumMod val="75000"/>
                </a:schemeClr>
              </a:solidFill>
              <a:effectLst/>
              <a:latin typeface="+mn-lt"/>
            </a:endParaRPr>
          </a:p>
        </p:txBody>
      </p:sp>
      <p:graphicFrame>
        <p:nvGraphicFramePr>
          <p:cNvPr id="4" name="Content Placeholder 3"/>
          <p:cNvGraphicFramePr>
            <a:graphicFrameLocks noGrp="1"/>
          </p:cNvGraphicFramePr>
          <p:nvPr>
            <p:ph idx="1"/>
            <p:extLst/>
          </p:nvPr>
        </p:nvGraphicFramePr>
        <p:xfrm>
          <a:off x="228600" y="1752600"/>
          <a:ext cx="8697762" cy="4343400"/>
        </p:xfrm>
        <a:graphic>
          <a:graphicData uri="http://schemas.openxmlformats.org/drawingml/2006/chart">
            <c:chart xmlns:c="http://schemas.openxmlformats.org/drawingml/2006/chart" xmlns:r="http://schemas.openxmlformats.org/officeDocument/2006/relationships" r:id="rId3"/>
          </a:graphicData>
        </a:graphic>
      </p:graphicFrame>
      <p:pic>
        <p:nvPicPr>
          <p:cNvPr id="7" name="Picture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27493" y="381000"/>
            <a:ext cx="775676" cy="928336"/>
          </a:xfrm>
          <a:prstGeom prst="rect">
            <a:avLst/>
          </a:prstGeom>
        </p:spPr>
      </p:pic>
      <p:pic>
        <p:nvPicPr>
          <p:cNvPr id="9" name="Picture 8"/>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772400" y="381000"/>
            <a:ext cx="1013762" cy="914400"/>
          </a:xfrm>
          <a:prstGeom prst="rect">
            <a:avLst/>
          </a:prstGeom>
        </p:spPr>
      </p:pic>
    </p:spTree>
    <p:extLst>
      <p:ext uri="{BB962C8B-B14F-4D97-AF65-F5344CB8AC3E}">
        <p14:creationId xmlns:p14="http://schemas.microsoft.com/office/powerpoint/2010/main" val="407254103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Title 1"/>
          <p:cNvSpPr>
            <a:spLocks noGrp="1"/>
          </p:cNvSpPr>
          <p:nvPr>
            <p:ph type="title"/>
          </p:nvPr>
        </p:nvSpPr>
        <p:spPr/>
        <p:txBody>
          <a:bodyPr/>
          <a:lstStyle/>
          <a:p>
            <a:r>
              <a:rPr lang="en-US" altLang="en-US" sz="4800" b="1" dirty="0" smtClean="0"/>
              <a:t>SFR</a:t>
            </a:r>
            <a:r>
              <a:rPr lang="en-US" altLang="en-US" sz="4800" dirty="0" smtClean="0"/>
              <a:t> Eligible R3 Activities</a:t>
            </a:r>
          </a:p>
        </p:txBody>
      </p:sp>
      <p:sp>
        <p:nvSpPr>
          <p:cNvPr id="50179" name="Content Placeholder 2"/>
          <p:cNvSpPr>
            <a:spLocks noGrp="1"/>
          </p:cNvSpPr>
          <p:nvPr>
            <p:ph idx="1"/>
          </p:nvPr>
        </p:nvSpPr>
        <p:spPr/>
        <p:txBody>
          <a:bodyPr/>
          <a:lstStyle/>
          <a:p>
            <a:pPr>
              <a:buClrTx/>
              <a:buFont typeface="Arial" panose="020B0604020202020204" pitchFamily="34" charset="0"/>
              <a:buChar char="•"/>
            </a:pPr>
            <a:endParaRPr lang="en-US" altLang="en-US" sz="2400" dirty="0" smtClean="0">
              <a:latin typeface="+mj-lt"/>
            </a:endParaRPr>
          </a:p>
          <a:p>
            <a:pPr>
              <a:buClrTx/>
              <a:buFont typeface="Arial" panose="020B0604020202020204" pitchFamily="34" charset="0"/>
              <a:buChar char="•"/>
            </a:pPr>
            <a:r>
              <a:rPr lang="en-US" altLang="en-US" sz="2400" u="sng" dirty="0" smtClean="0">
                <a:latin typeface="+mj-lt"/>
              </a:rPr>
              <a:t>Stock </a:t>
            </a:r>
            <a:r>
              <a:rPr lang="en-US" altLang="en-US" sz="2400" u="sng" dirty="0">
                <a:latin typeface="+mj-lt"/>
              </a:rPr>
              <a:t>fish </a:t>
            </a:r>
            <a:r>
              <a:rPr lang="en-US" altLang="en-US" sz="2400" dirty="0">
                <a:latin typeface="+mj-lt"/>
              </a:rPr>
              <a:t>for recreational purposes</a:t>
            </a:r>
            <a:r>
              <a:rPr lang="en-US" altLang="en-US" sz="2400" dirty="0" smtClean="0">
                <a:latin typeface="+mj-lt"/>
              </a:rPr>
              <a:t>.</a:t>
            </a:r>
          </a:p>
          <a:p>
            <a:pPr marL="0" indent="0">
              <a:buClrTx/>
              <a:buNone/>
            </a:pPr>
            <a:r>
              <a:rPr lang="en-US" altLang="en-US" sz="2400" dirty="0" smtClean="0">
                <a:latin typeface="+mj-lt"/>
              </a:rPr>
              <a:t> </a:t>
            </a:r>
          </a:p>
          <a:p>
            <a:pPr>
              <a:buClrTx/>
              <a:buFont typeface="Arial" panose="020B0604020202020204" pitchFamily="34" charset="0"/>
              <a:buChar char="•"/>
            </a:pPr>
            <a:r>
              <a:rPr lang="en-US" altLang="en-US" sz="2400" dirty="0" smtClean="0">
                <a:latin typeface="+mj-lt"/>
              </a:rPr>
              <a:t>Build structures, </a:t>
            </a:r>
            <a:r>
              <a:rPr lang="en-US" altLang="en-US" sz="2400" dirty="0">
                <a:latin typeface="+mj-lt"/>
              </a:rPr>
              <a:t>acquire equipment, goods, and services </a:t>
            </a:r>
            <a:r>
              <a:rPr lang="en-US" altLang="en-US" sz="2400" dirty="0" smtClean="0">
                <a:latin typeface="+mj-lt"/>
              </a:rPr>
              <a:t>to provide </a:t>
            </a:r>
            <a:r>
              <a:rPr lang="en-US" altLang="en-US" sz="2400" u="sng" dirty="0">
                <a:latin typeface="+mj-lt"/>
              </a:rPr>
              <a:t>public access </a:t>
            </a:r>
            <a:r>
              <a:rPr lang="en-US" altLang="en-US" sz="2400" dirty="0">
                <a:latin typeface="+mj-lt"/>
              </a:rPr>
              <a:t>for sport fishing.</a:t>
            </a:r>
          </a:p>
          <a:p>
            <a:pPr marL="0" indent="0">
              <a:buNone/>
            </a:pPr>
            <a:endParaRPr lang="en-US" altLang="en-US" sz="2400" dirty="0" smtClean="0">
              <a:latin typeface="+mj-lt"/>
            </a:endParaRPr>
          </a:p>
        </p:txBody>
      </p:sp>
      <p:pic>
        <p:nvPicPr>
          <p:cNvPr id="50183" name="Picture 2" descr="Image result for WSFR logo"/>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077200" y="152400"/>
            <a:ext cx="922338" cy="892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Vertical Scroll 5"/>
          <p:cNvSpPr/>
          <p:nvPr/>
        </p:nvSpPr>
        <p:spPr>
          <a:xfrm>
            <a:off x="6934200" y="5410200"/>
            <a:ext cx="1981200" cy="1223208"/>
          </a:xfrm>
          <a:prstGeom prst="verticalScroll">
            <a:avLst/>
          </a:prstGeom>
        </p:spPr>
        <p:style>
          <a:lnRef idx="1">
            <a:schemeClr val="accent1"/>
          </a:lnRef>
          <a:fillRef idx="2">
            <a:schemeClr val="accent1"/>
          </a:fillRef>
          <a:effectRef idx="1">
            <a:schemeClr val="accent1"/>
          </a:effectRef>
          <a:fontRef idx="minor">
            <a:schemeClr val="dk1"/>
          </a:fontRef>
        </p:style>
        <p:txBody>
          <a:bodyPr anchor="ctr"/>
          <a:lstStyle/>
          <a:p>
            <a:pPr algn="ctr">
              <a:defRPr/>
            </a:pPr>
            <a:r>
              <a:rPr lang="en-US" sz="2000" dirty="0" smtClean="0">
                <a:solidFill>
                  <a:prstClr val="black"/>
                </a:solidFill>
                <a:latin typeface="Calibri"/>
              </a:rPr>
              <a:t> 50 CFR 80.51</a:t>
            </a:r>
            <a:endParaRPr lang="en-US" sz="2000" dirty="0">
              <a:solidFill>
                <a:prstClr val="black"/>
              </a:solidFill>
              <a:latin typeface="Calibri"/>
            </a:endParaRPr>
          </a:p>
        </p:txBody>
      </p:sp>
    </p:spTree>
    <p:extLst>
      <p:ext uri="{BB962C8B-B14F-4D97-AF65-F5344CB8AC3E}">
        <p14:creationId xmlns:p14="http://schemas.microsoft.com/office/powerpoint/2010/main" val="378502383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Title 1"/>
          <p:cNvSpPr>
            <a:spLocks noGrp="1"/>
          </p:cNvSpPr>
          <p:nvPr>
            <p:ph type="title"/>
          </p:nvPr>
        </p:nvSpPr>
        <p:spPr/>
        <p:txBody>
          <a:bodyPr/>
          <a:lstStyle/>
          <a:p>
            <a:r>
              <a:rPr lang="en-US" altLang="en-US" sz="4800" dirty="0" smtClean="0"/>
              <a:t>Discussion Points</a:t>
            </a:r>
          </a:p>
        </p:txBody>
      </p:sp>
      <p:sp>
        <p:nvSpPr>
          <p:cNvPr id="37891" name="Content Placeholder 2"/>
          <p:cNvSpPr>
            <a:spLocks noGrp="1"/>
          </p:cNvSpPr>
          <p:nvPr>
            <p:ph idx="1"/>
          </p:nvPr>
        </p:nvSpPr>
        <p:spPr/>
        <p:txBody>
          <a:bodyPr/>
          <a:lstStyle/>
          <a:p>
            <a:pPr marL="0" indent="0">
              <a:buFont typeface="Wingdings 2" pitchFamily="18" charset="2"/>
              <a:buNone/>
            </a:pPr>
            <a:r>
              <a:rPr lang="en-US" altLang="en-US" dirty="0" smtClean="0">
                <a:latin typeface="+mj-lt"/>
              </a:rPr>
              <a:t>What WSFR program funds are available?</a:t>
            </a:r>
          </a:p>
          <a:p>
            <a:pPr marL="0" indent="0">
              <a:buFont typeface="Wingdings 2" pitchFamily="18" charset="2"/>
              <a:buNone/>
            </a:pPr>
            <a:endParaRPr lang="en-US" altLang="en-US" dirty="0">
              <a:latin typeface="+mj-lt"/>
            </a:endParaRPr>
          </a:p>
          <a:p>
            <a:pPr marL="0" indent="0">
              <a:buFont typeface="Wingdings 2" pitchFamily="18" charset="2"/>
              <a:buNone/>
            </a:pPr>
            <a:r>
              <a:rPr lang="en-US" altLang="en-US" dirty="0" smtClean="0">
                <a:latin typeface="+mj-lt"/>
              </a:rPr>
              <a:t>What R3 activities can be funded from each program?</a:t>
            </a:r>
          </a:p>
          <a:p>
            <a:pPr marL="0" indent="0">
              <a:buFont typeface="Wingdings 2" pitchFamily="18" charset="2"/>
              <a:buNone/>
            </a:pPr>
            <a:endParaRPr lang="en-US" altLang="en-US" dirty="0" smtClean="0">
              <a:latin typeface="+mj-lt"/>
            </a:endParaRPr>
          </a:p>
          <a:p>
            <a:pPr marL="0" indent="0">
              <a:buFont typeface="Wingdings 2" pitchFamily="18" charset="2"/>
              <a:buNone/>
            </a:pPr>
            <a:r>
              <a:rPr lang="en-US" altLang="en-US" dirty="0" smtClean="0">
                <a:latin typeface="+mj-lt"/>
              </a:rPr>
              <a:t>Provide examples of current WSFR funded R3 initiatives.</a:t>
            </a:r>
            <a:endParaRPr lang="en-US" altLang="en-US" dirty="0">
              <a:latin typeface="+mj-lt"/>
            </a:endParaRPr>
          </a:p>
        </p:txBody>
      </p:sp>
      <p:pic>
        <p:nvPicPr>
          <p:cNvPr id="37895" name="Picture 2" descr="Image result for WSFR logo"/>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077200" y="152400"/>
            <a:ext cx="922338" cy="892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2"/>
          <p:cNvPicPr>
            <a:picLocks noChangeAspect="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222250" y="5241925"/>
            <a:ext cx="1249363" cy="1500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2" descr="Image result for WSFR logo"/>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545388" y="5357813"/>
            <a:ext cx="1460500" cy="1414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22440097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Title 1"/>
          <p:cNvSpPr>
            <a:spLocks noGrp="1"/>
          </p:cNvSpPr>
          <p:nvPr>
            <p:ph type="title"/>
          </p:nvPr>
        </p:nvSpPr>
        <p:spPr/>
        <p:txBody>
          <a:bodyPr/>
          <a:lstStyle/>
          <a:p>
            <a:r>
              <a:rPr lang="en-US" altLang="en-US" sz="4800" b="1" dirty="0" smtClean="0"/>
              <a:t>ARE</a:t>
            </a:r>
            <a:r>
              <a:rPr lang="en-US" altLang="en-US" sz="4800" dirty="0" smtClean="0"/>
              <a:t> Eligible R3 Activities </a:t>
            </a:r>
            <a:r>
              <a:rPr lang="en-US" altLang="en-US" sz="3200" dirty="0" smtClean="0"/>
              <a:t>(15%cap)</a:t>
            </a:r>
          </a:p>
        </p:txBody>
      </p:sp>
      <p:sp>
        <p:nvSpPr>
          <p:cNvPr id="50179" name="Content Placeholder 2"/>
          <p:cNvSpPr>
            <a:spLocks noGrp="1"/>
          </p:cNvSpPr>
          <p:nvPr>
            <p:ph idx="1"/>
          </p:nvPr>
        </p:nvSpPr>
        <p:spPr/>
        <p:txBody>
          <a:bodyPr/>
          <a:lstStyle/>
          <a:p>
            <a:pPr marL="0" indent="0">
              <a:buNone/>
            </a:pPr>
            <a:endParaRPr lang="en-US" altLang="en-US" sz="2400" dirty="0" smtClean="0">
              <a:latin typeface="+mj-lt"/>
            </a:endParaRPr>
          </a:p>
          <a:p>
            <a:pPr marL="0" indent="0">
              <a:buNone/>
            </a:pPr>
            <a:r>
              <a:rPr lang="en-US" altLang="en-US" sz="2400" dirty="0" smtClean="0">
                <a:latin typeface="+mj-lt"/>
              </a:rPr>
              <a:t>Grants </a:t>
            </a:r>
            <a:r>
              <a:rPr lang="en-US" altLang="en-US" sz="2400" dirty="0">
                <a:latin typeface="+mj-lt"/>
              </a:rPr>
              <a:t>with the purpose of the enhancement of the public's understanding of </a:t>
            </a:r>
            <a:r>
              <a:rPr lang="en-US" altLang="en-US" sz="2400" dirty="0" smtClean="0">
                <a:latin typeface="+mj-lt"/>
              </a:rPr>
              <a:t>water resources</a:t>
            </a:r>
            <a:r>
              <a:rPr lang="en-US" altLang="en-US" sz="2400" dirty="0">
                <a:latin typeface="+mj-lt"/>
              </a:rPr>
              <a:t>, aquatic life forms, and </a:t>
            </a:r>
            <a:r>
              <a:rPr lang="en-US" altLang="en-US" sz="2400" u="sng" dirty="0">
                <a:latin typeface="+mj-lt"/>
              </a:rPr>
              <a:t>sport fishing</a:t>
            </a:r>
            <a:r>
              <a:rPr lang="en-US" altLang="en-US" sz="2400" dirty="0">
                <a:latin typeface="+mj-lt"/>
              </a:rPr>
              <a:t>, and the development of responsible </a:t>
            </a:r>
            <a:r>
              <a:rPr lang="en-US" altLang="en-US" sz="2400" dirty="0" smtClean="0">
                <a:latin typeface="+mj-lt"/>
              </a:rPr>
              <a:t>attitudes and </a:t>
            </a:r>
            <a:r>
              <a:rPr lang="en-US" altLang="en-US" sz="2400" dirty="0">
                <a:latin typeface="+mj-lt"/>
              </a:rPr>
              <a:t>ethics toward the aquatic </a:t>
            </a:r>
            <a:r>
              <a:rPr lang="en-US" altLang="en-US" sz="2400" dirty="0" smtClean="0">
                <a:latin typeface="+mj-lt"/>
              </a:rPr>
              <a:t>environment.</a:t>
            </a:r>
          </a:p>
          <a:p>
            <a:pPr marL="0" indent="0">
              <a:buNone/>
            </a:pPr>
            <a:endParaRPr lang="en-US" altLang="en-US" sz="2400" dirty="0" smtClean="0">
              <a:latin typeface="+mj-lt"/>
            </a:endParaRPr>
          </a:p>
          <a:p>
            <a:pPr marL="0" indent="0">
              <a:buNone/>
            </a:pPr>
            <a:r>
              <a:rPr lang="en-US" altLang="en-US" sz="2400" dirty="0">
                <a:latin typeface="+mj-lt"/>
              </a:rPr>
              <a:t>Examples</a:t>
            </a:r>
            <a:r>
              <a:rPr lang="en-US" altLang="en-US" sz="2400" dirty="0" smtClean="0">
                <a:latin typeface="+mj-lt"/>
              </a:rPr>
              <a:t>:</a:t>
            </a:r>
            <a:r>
              <a:rPr lang="en-US" altLang="en-US" sz="2400" dirty="0" smtClean="0">
                <a:solidFill>
                  <a:srgbClr val="FF0000"/>
                </a:solidFill>
                <a:latin typeface="+mj-lt"/>
              </a:rPr>
              <a:t> </a:t>
            </a:r>
            <a:r>
              <a:rPr lang="en-US" altLang="en-US" sz="2400" dirty="0" smtClean="0">
                <a:latin typeface="+mj-lt"/>
              </a:rPr>
              <a:t>Angler education courses and </a:t>
            </a:r>
            <a:r>
              <a:rPr lang="en-US" altLang="en-US" sz="2400" dirty="0" smtClean="0">
                <a:latin typeface="+mj-lt"/>
              </a:rPr>
              <a:t>clinics</a:t>
            </a:r>
            <a:r>
              <a:rPr lang="en-US" altLang="en-US" sz="2400" smtClean="0">
                <a:latin typeface="+mj-lt"/>
              </a:rPr>
              <a:t>, teacher </a:t>
            </a:r>
            <a:r>
              <a:rPr lang="en-US" altLang="en-US" sz="2400" dirty="0" smtClean="0">
                <a:latin typeface="+mj-lt"/>
              </a:rPr>
              <a:t>training</a:t>
            </a:r>
            <a:endParaRPr lang="en-US" altLang="en-US" sz="2400" dirty="0" smtClean="0">
              <a:latin typeface="+mj-lt"/>
            </a:endParaRPr>
          </a:p>
        </p:txBody>
      </p:sp>
      <p:sp>
        <p:nvSpPr>
          <p:cNvPr id="4" name="Vertical Scroll 3"/>
          <p:cNvSpPr/>
          <p:nvPr/>
        </p:nvSpPr>
        <p:spPr>
          <a:xfrm>
            <a:off x="6992340" y="5410200"/>
            <a:ext cx="1981200" cy="1223208"/>
          </a:xfrm>
          <a:prstGeom prst="verticalScroll">
            <a:avLst/>
          </a:prstGeom>
        </p:spPr>
        <p:style>
          <a:lnRef idx="1">
            <a:schemeClr val="accent1"/>
          </a:lnRef>
          <a:fillRef idx="2">
            <a:schemeClr val="accent1"/>
          </a:fillRef>
          <a:effectRef idx="1">
            <a:schemeClr val="accent1"/>
          </a:effectRef>
          <a:fontRef idx="minor">
            <a:schemeClr val="dk1"/>
          </a:fontRef>
        </p:style>
        <p:txBody>
          <a:bodyPr anchor="ctr"/>
          <a:lstStyle/>
          <a:p>
            <a:pPr algn="ctr">
              <a:defRPr/>
            </a:pPr>
            <a:r>
              <a:rPr lang="en-US" sz="2000" dirty="0" smtClean="0">
                <a:solidFill>
                  <a:prstClr val="black"/>
                </a:solidFill>
                <a:latin typeface="Calibri"/>
              </a:rPr>
              <a:t> 50 CFR 80.51</a:t>
            </a:r>
            <a:endParaRPr lang="en-US" sz="2000" dirty="0">
              <a:solidFill>
                <a:prstClr val="black"/>
              </a:solidFill>
              <a:latin typeface="Calibri"/>
            </a:endParaRPr>
          </a:p>
        </p:txBody>
      </p:sp>
      <p:pic>
        <p:nvPicPr>
          <p:cNvPr id="50183" name="Picture 2" descr="Image result for WSFR logo"/>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077200" y="152400"/>
            <a:ext cx="922338" cy="892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62423934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Title 1"/>
          <p:cNvSpPr>
            <a:spLocks noGrp="1"/>
          </p:cNvSpPr>
          <p:nvPr>
            <p:ph type="title"/>
          </p:nvPr>
        </p:nvSpPr>
        <p:spPr>
          <a:xfrm>
            <a:off x="381000" y="1371600"/>
            <a:ext cx="8229600" cy="1143000"/>
          </a:xfrm>
        </p:spPr>
        <p:txBody>
          <a:bodyPr/>
          <a:lstStyle/>
          <a:p>
            <a:r>
              <a:rPr lang="en-US" altLang="en-US" sz="4800" dirty="0" smtClean="0"/>
              <a:t/>
            </a:r>
            <a:br>
              <a:rPr lang="en-US" altLang="en-US" sz="4800" dirty="0" smtClean="0"/>
            </a:br>
            <a:r>
              <a:rPr lang="en-US" altLang="en-US" sz="4800" dirty="0"/>
              <a:t/>
            </a:r>
            <a:br>
              <a:rPr lang="en-US" altLang="en-US" sz="4800" dirty="0"/>
            </a:br>
            <a:r>
              <a:rPr lang="en-US" altLang="en-US" sz="4800" dirty="0" smtClean="0"/>
              <a:t/>
            </a:r>
            <a:br>
              <a:rPr lang="en-US" altLang="en-US" sz="4800" dirty="0" smtClean="0"/>
            </a:br>
            <a:r>
              <a:rPr lang="en-US" altLang="en-US" sz="4800" dirty="0" smtClean="0"/>
              <a:t>Outreach and Communications Eligible R3 Activities</a:t>
            </a:r>
          </a:p>
        </p:txBody>
      </p:sp>
      <p:sp>
        <p:nvSpPr>
          <p:cNvPr id="50179" name="Content Placeholder 2"/>
          <p:cNvSpPr>
            <a:spLocks noGrp="1"/>
          </p:cNvSpPr>
          <p:nvPr>
            <p:ph idx="1"/>
          </p:nvPr>
        </p:nvSpPr>
        <p:spPr>
          <a:xfrm>
            <a:off x="457200" y="2468563"/>
            <a:ext cx="8229600" cy="4389437"/>
          </a:xfrm>
        </p:spPr>
        <p:txBody>
          <a:bodyPr/>
          <a:lstStyle/>
          <a:p>
            <a:pPr>
              <a:buClrTx/>
              <a:buFont typeface="Arial" panose="020B0604020202020204" pitchFamily="34" charset="0"/>
              <a:buChar char="•"/>
            </a:pPr>
            <a:endParaRPr lang="en-US" altLang="en-US" sz="2400" dirty="0" smtClean="0">
              <a:latin typeface="+mj-lt"/>
            </a:endParaRPr>
          </a:p>
          <a:p>
            <a:pPr>
              <a:buClrTx/>
              <a:buFont typeface="Arial" panose="020B0604020202020204" pitchFamily="34" charset="0"/>
              <a:buChar char="•"/>
            </a:pPr>
            <a:r>
              <a:rPr lang="en-US" altLang="en-US" sz="2400" dirty="0" smtClean="0">
                <a:latin typeface="+mj-lt"/>
              </a:rPr>
              <a:t>Improve </a:t>
            </a:r>
            <a:r>
              <a:rPr lang="en-US" altLang="en-US" sz="2400" dirty="0">
                <a:latin typeface="+mj-lt"/>
              </a:rPr>
              <a:t>communications with anglers, boaters, and the general public on sport fishing and boating </a:t>
            </a:r>
            <a:r>
              <a:rPr lang="en-US" altLang="en-US" sz="2400" dirty="0" smtClean="0">
                <a:latin typeface="+mj-lt"/>
              </a:rPr>
              <a:t>opportunities.</a:t>
            </a:r>
          </a:p>
          <a:p>
            <a:pPr>
              <a:buClrTx/>
              <a:buFont typeface="Arial" panose="020B0604020202020204" pitchFamily="34" charset="0"/>
              <a:buChar char="•"/>
            </a:pPr>
            <a:endParaRPr lang="en-US" altLang="en-US" sz="2400" dirty="0" smtClean="0">
              <a:latin typeface="+mj-lt"/>
            </a:endParaRPr>
          </a:p>
          <a:p>
            <a:pPr>
              <a:buClrTx/>
              <a:buFont typeface="Arial" panose="020B0604020202020204" pitchFamily="34" charset="0"/>
              <a:buChar char="•"/>
            </a:pPr>
            <a:r>
              <a:rPr lang="en-US" altLang="en-US" sz="2400" u="sng" dirty="0">
                <a:latin typeface="+mj-lt"/>
              </a:rPr>
              <a:t>Increase participation </a:t>
            </a:r>
            <a:r>
              <a:rPr lang="en-US" altLang="en-US" sz="2400" dirty="0">
                <a:latin typeface="+mj-lt"/>
              </a:rPr>
              <a:t>in sport fishing and boating.</a:t>
            </a:r>
            <a:endParaRPr lang="en-US" altLang="en-US" sz="2400" dirty="0" smtClean="0">
              <a:latin typeface="+mj-lt"/>
            </a:endParaRPr>
          </a:p>
        </p:txBody>
      </p:sp>
      <p:sp>
        <p:nvSpPr>
          <p:cNvPr id="4" name="Vertical Scroll 3"/>
          <p:cNvSpPr/>
          <p:nvPr/>
        </p:nvSpPr>
        <p:spPr>
          <a:xfrm>
            <a:off x="7010400" y="5410200"/>
            <a:ext cx="1828800" cy="1223208"/>
          </a:xfrm>
          <a:prstGeom prst="verticalScroll">
            <a:avLst/>
          </a:prstGeom>
        </p:spPr>
        <p:style>
          <a:lnRef idx="1">
            <a:schemeClr val="accent1"/>
          </a:lnRef>
          <a:fillRef idx="2">
            <a:schemeClr val="accent1"/>
          </a:fillRef>
          <a:effectRef idx="1">
            <a:schemeClr val="accent1"/>
          </a:effectRef>
          <a:fontRef idx="minor">
            <a:schemeClr val="dk1"/>
          </a:fontRef>
        </p:style>
        <p:txBody>
          <a:bodyPr anchor="ctr"/>
          <a:lstStyle/>
          <a:p>
            <a:pPr algn="ctr">
              <a:defRPr/>
            </a:pPr>
            <a:r>
              <a:rPr lang="en-US" sz="2000" dirty="0" smtClean="0">
                <a:solidFill>
                  <a:prstClr val="black"/>
                </a:solidFill>
                <a:latin typeface="Calibri"/>
              </a:rPr>
              <a:t>50 </a:t>
            </a:r>
            <a:r>
              <a:rPr lang="en-US" sz="2000" dirty="0">
                <a:solidFill>
                  <a:prstClr val="black"/>
                </a:solidFill>
                <a:latin typeface="Calibri"/>
              </a:rPr>
              <a:t>CFR </a:t>
            </a:r>
            <a:r>
              <a:rPr lang="en-US" sz="2000" dirty="0" smtClean="0">
                <a:solidFill>
                  <a:prstClr val="black"/>
                </a:solidFill>
                <a:latin typeface="Calibri"/>
              </a:rPr>
              <a:t>80.51</a:t>
            </a:r>
            <a:endParaRPr lang="en-US" sz="2000" dirty="0">
              <a:solidFill>
                <a:prstClr val="black"/>
              </a:solidFill>
              <a:latin typeface="Calibri"/>
            </a:endParaRPr>
          </a:p>
        </p:txBody>
      </p:sp>
      <p:pic>
        <p:nvPicPr>
          <p:cNvPr id="50183" name="Picture 2" descr="Image result for WSFR logo"/>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077200" y="152400"/>
            <a:ext cx="922338" cy="892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96764353"/>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Title 1"/>
          <p:cNvSpPr>
            <a:spLocks noGrp="1"/>
          </p:cNvSpPr>
          <p:nvPr>
            <p:ph type="title"/>
          </p:nvPr>
        </p:nvSpPr>
        <p:spPr>
          <a:xfrm>
            <a:off x="381000" y="1044575"/>
            <a:ext cx="8229600" cy="1143000"/>
          </a:xfrm>
        </p:spPr>
        <p:txBody>
          <a:bodyPr/>
          <a:lstStyle/>
          <a:p>
            <a:r>
              <a:rPr lang="en-US" altLang="en-US" sz="4800" dirty="0" smtClean="0"/>
              <a:t/>
            </a:r>
            <a:br>
              <a:rPr lang="en-US" altLang="en-US" sz="4800" dirty="0" smtClean="0"/>
            </a:br>
            <a:r>
              <a:rPr lang="en-US" altLang="en-US" sz="4800" dirty="0"/>
              <a:t/>
            </a:r>
            <a:br>
              <a:rPr lang="en-US" altLang="en-US" sz="4800" dirty="0"/>
            </a:br>
            <a:r>
              <a:rPr lang="en-US" altLang="en-US" sz="4800" dirty="0" smtClean="0"/>
              <a:t/>
            </a:r>
            <a:br>
              <a:rPr lang="en-US" altLang="en-US" sz="4800" dirty="0" smtClean="0"/>
            </a:br>
            <a:r>
              <a:rPr lang="en-US" altLang="en-US" sz="4800" dirty="0" smtClean="0"/>
              <a:t>WSFR Initiatives in Support of States</a:t>
            </a:r>
          </a:p>
        </p:txBody>
      </p:sp>
      <p:sp>
        <p:nvSpPr>
          <p:cNvPr id="50179" name="Content Placeholder 2"/>
          <p:cNvSpPr>
            <a:spLocks noGrp="1"/>
          </p:cNvSpPr>
          <p:nvPr>
            <p:ph idx="1"/>
          </p:nvPr>
        </p:nvSpPr>
        <p:spPr>
          <a:xfrm>
            <a:off x="457200" y="2286000"/>
            <a:ext cx="8229600" cy="4389437"/>
          </a:xfrm>
        </p:spPr>
        <p:txBody>
          <a:bodyPr/>
          <a:lstStyle/>
          <a:p>
            <a:pPr>
              <a:buClrTx/>
              <a:buFont typeface="Arial" panose="020B0604020202020204" pitchFamily="34" charset="0"/>
              <a:buChar char="•"/>
            </a:pPr>
            <a:endParaRPr lang="en-US" altLang="en-US" sz="2400" dirty="0" smtClean="0">
              <a:latin typeface="+mj-lt"/>
            </a:endParaRPr>
          </a:p>
          <a:p>
            <a:pPr>
              <a:buClrTx/>
              <a:buFont typeface="Arial" panose="020B0604020202020204" pitchFamily="34" charset="0"/>
              <a:buChar char="•"/>
            </a:pPr>
            <a:r>
              <a:rPr lang="en-US" altLang="en-US" sz="2400" dirty="0" smtClean="0">
                <a:latin typeface="+mj-lt"/>
              </a:rPr>
              <a:t>Establish Regional Coordination</a:t>
            </a:r>
          </a:p>
          <a:p>
            <a:pPr>
              <a:buClrTx/>
              <a:buFont typeface="Arial" panose="020B0604020202020204" pitchFamily="34" charset="0"/>
              <a:buChar char="•"/>
            </a:pPr>
            <a:endParaRPr lang="en-US" altLang="en-US" sz="2400" dirty="0">
              <a:latin typeface="+mj-lt"/>
            </a:endParaRPr>
          </a:p>
          <a:p>
            <a:pPr>
              <a:buClrTx/>
              <a:buFont typeface="Arial" panose="020B0604020202020204" pitchFamily="34" charset="0"/>
              <a:buChar char="•"/>
            </a:pPr>
            <a:r>
              <a:rPr lang="en-US" altLang="en-US" sz="2400" dirty="0" smtClean="0">
                <a:latin typeface="+mj-lt"/>
              </a:rPr>
              <a:t>Increase and share knowledge of WSFR R3 program accomplishments</a:t>
            </a:r>
          </a:p>
          <a:p>
            <a:pPr>
              <a:buClrTx/>
              <a:buFont typeface="Arial" panose="020B0604020202020204" pitchFamily="34" charset="0"/>
              <a:buChar char="•"/>
            </a:pPr>
            <a:endParaRPr lang="en-US" altLang="en-US" sz="2400" dirty="0">
              <a:latin typeface="+mj-lt"/>
            </a:endParaRPr>
          </a:p>
          <a:p>
            <a:pPr>
              <a:buClrTx/>
              <a:buFont typeface="Arial" panose="020B0604020202020204" pitchFamily="34" charset="0"/>
              <a:buChar char="•"/>
            </a:pPr>
            <a:r>
              <a:rPr lang="en-US" altLang="en-US" sz="2400" dirty="0" smtClean="0">
                <a:latin typeface="+mj-lt"/>
              </a:rPr>
              <a:t>Clarity/flexibility on eligible activities</a:t>
            </a:r>
          </a:p>
        </p:txBody>
      </p:sp>
      <p:pic>
        <p:nvPicPr>
          <p:cNvPr id="50183" name="Picture 2" descr="Image result for WSFR logo"/>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077200" y="152400"/>
            <a:ext cx="922338" cy="892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251069782"/>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Title 1"/>
          <p:cNvSpPr>
            <a:spLocks noGrp="1"/>
          </p:cNvSpPr>
          <p:nvPr>
            <p:ph type="title"/>
          </p:nvPr>
        </p:nvSpPr>
        <p:spPr>
          <a:xfrm>
            <a:off x="381000" y="1044575"/>
            <a:ext cx="8229600" cy="1143000"/>
          </a:xfrm>
        </p:spPr>
        <p:txBody>
          <a:bodyPr/>
          <a:lstStyle/>
          <a:p>
            <a:r>
              <a:rPr lang="en-US" altLang="en-US" sz="4800" dirty="0" smtClean="0"/>
              <a:t/>
            </a:r>
            <a:br>
              <a:rPr lang="en-US" altLang="en-US" sz="4800" dirty="0" smtClean="0"/>
            </a:br>
            <a:r>
              <a:rPr lang="en-US" altLang="en-US" sz="4800" dirty="0"/>
              <a:t/>
            </a:r>
            <a:br>
              <a:rPr lang="en-US" altLang="en-US" sz="4800" dirty="0"/>
            </a:br>
            <a:r>
              <a:rPr lang="en-US" altLang="en-US" sz="4800" dirty="0" smtClean="0"/>
              <a:t/>
            </a:r>
            <a:br>
              <a:rPr lang="en-US" altLang="en-US" sz="4800" dirty="0" smtClean="0"/>
            </a:br>
            <a:r>
              <a:rPr lang="en-US" altLang="en-US" sz="4800" dirty="0" smtClean="0"/>
              <a:t>Director’s Initiatives in Support of States</a:t>
            </a:r>
          </a:p>
        </p:txBody>
      </p:sp>
      <p:sp>
        <p:nvSpPr>
          <p:cNvPr id="50179" name="Content Placeholder 2"/>
          <p:cNvSpPr>
            <a:spLocks noGrp="1"/>
          </p:cNvSpPr>
          <p:nvPr>
            <p:ph idx="1"/>
          </p:nvPr>
        </p:nvSpPr>
        <p:spPr>
          <a:xfrm>
            <a:off x="457200" y="2286000"/>
            <a:ext cx="8229600" cy="4389437"/>
          </a:xfrm>
        </p:spPr>
        <p:txBody>
          <a:bodyPr/>
          <a:lstStyle/>
          <a:p>
            <a:pPr>
              <a:buClrTx/>
              <a:buFont typeface="Arial" panose="020B0604020202020204" pitchFamily="34" charset="0"/>
              <a:buChar char="•"/>
            </a:pPr>
            <a:r>
              <a:rPr lang="en-US" altLang="en-US" sz="2400" dirty="0">
                <a:latin typeface="+mj-lt"/>
              </a:rPr>
              <a:t>Increase Public </a:t>
            </a:r>
            <a:r>
              <a:rPr lang="en-US" altLang="en-US" sz="2400" dirty="0" smtClean="0">
                <a:latin typeface="+mj-lt"/>
              </a:rPr>
              <a:t>Access</a:t>
            </a:r>
          </a:p>
          <a:p>
            <a:pPr>
              <a:buClrTx/>
              <a:buFont typeface="Arial" panose="020B0604020202020204" pitchFamily="34" charset="0"/>
              <a:buChar char="•"/>
            </a:pPr>
            <a:endParaRPr lang="en-US" altLang="en-US" sz="2400" dirty="0" smtClean="0">
              <a:latin typeface="+mj-lt"/>
            </a:endParaRPr>
          </a:p>
          <a:p>
            <a:pPr>
              <a:buClrTx/>
              <a:buFont typeface="Arial" panose="020B0604020202020204" pitchFamily="34" charset="0"/>
              <a:buChar char="•"/>
            </a:pPr>
            <a:r>
              <a:rPr lang="en-US" altLang="en-US" sz="2400" dirty="0" smtClean="0">
                <a:latin typeface="+mj-lt"/>
              </a:rPr>
              <a:t>Availability of Resource</a:t>
            </a:r>
          </a:p>
          <a:p>
            <a:pPr>
              <a:buClrTx/>
              <a:buFont typeface="Arial" panose="020B0604020202020204" pitchFamily="34" charset="0"/>
              <a:buChar char="•"/>
            </a:pPr>
            <a:endParaRPr lang="en-US" altLang="en-US" sz="2400" dirty="0">
              <a:latin typeface="+mj-lt"/>
            </a:endParaRPr>
          </a:p>
          <a:p>
            <a:pPr>
              <a:buClrTx/>
              <a:buFont typeface="Arial" panose="020B0604020202020204" pitchFamily="34" charset="0"/>
              <a:buChar char="•"/>
            </a:pPr>
            <a:r>
              <a:rPr lang="en-US" altLang="en-US" sz="2400" dirty="0" smtClean="0">
                <a:latin typeface="+mj-lt"/>
              </a:rPr>
              <a:t>Align </a:t>
            </a:r>
            <a:r>
              <a:rPr lang="en-US" altLang="en-US" sz="2400" dirty="0">
                <a:latin typeface="+mj-lt"/>
              </a:rPr>
              <a:t>hunting </a:t>
            </a:r>
            <a:r>
              <a:rPr lang="en-US" altLang="en-US" sz="2400" dirty="0" smtClean="0">
                <a:latin typeface="+mj-lt"/>
              </a:rPr>
              <a:t>regulations </a:t>
            </a:r>
            <a:r>
              <a:rPr lang="en-US" altLang="en-US" sz="2400" dirty="0">
                <a:latin typeface="+mj-lt"/>
              </a:rPr>
              <a:t>and season </a:t>
            </a:r>
            <a:r>
              <a:rPr lang="en-US" altLang="en-US" sz="2400" dirty="0" smtClean="0">
                <a:latin typeface="+mj-lt"/>
              </a:rPr>
              <a:t>dates</a:t>
            </a:r>
          </a:p>
          <a:p>
            <a:pPr>
              <a:buClrTx/>
              <a:buFont typeface="Arial" panose="020B0604020202020204" pitchFamily="34" charset="0"/>
              <a:buChar char="•"/>
            </a:pPr>
            <a:endParaRPr lang="en-US" altLang="en-US" sz="2400" dirty="0" smtClean="0">
              <a:latin typeface="+mj-lt"/>
            </a:endParaRPr>
          </a:p>
          <a:p>
            <a:pPr>
              <a:buClrTx/>
              <a:buFont typeface="Arial" panose="020B0604020202020204" pitchFamily="34" charset="0"/>
              <a:buChar char="•"/>
            </a:pPr>
            <a:r>
              <a:rPr lang="en-US" altLang="en-US" sz="2400" dirty="0" smtClean="0">
                <a:latin typeface="+mj-lt"/>
              </a:rPr>
              <a:t>Reasonable &amp; understandable regulations</a:t>
            </a:r>
          </a:p>
          <a:p>
            <a:pPr>
              <a:buClrTx/>
              <a:buFont typeface="Arial" panose="020B0604020202020204" pitchFamily="34" charset="0"/>
              <a:buChar char="•"/>
            </a:pPr>
            <a:endParaRPr lang="en-US" altLang="en-US" sz="2400" dirty="0">
              <a:latin typeface="+mj-lt"/>
            </a:endParaRPr>
          </a:p>
          <a:p>
            <a:pPr>
              <a:buClrTx/>
              <a:buFont typeface="Arial" panose="020B0604020202020204" pitchFamily="34" charset="0"/>
              <a:buChar char="•"/>
            </a:pPr>
            <a:r>
              <a:rPr lang="en-US" altLang="en-US" sz="2400" dirty="0" smtClean="0">
                <a:latin typeface="+mj-lt"/>
              </a:rPr>
              <a:t>Affordability</a:t>
            </a:r>
          </a:p>
          <a:p>
            <a:pPr marL="0" indent="0">
              <a:buFont typeface="Wingdings 2" pitchFamily="18" charset="2"/>
              <a:buNone/>
            </a:pPr>
            <a:endParaRPr lang="en-US" altLang="en-US" sz="2200" dirty="0" smtClean="0"/>
          </a:p>
        </p:txBody>
      </p:sp>
      <p:pic>
        <p:nvPicPr>
          <p:cNvPr id="50183" name="Picture 2" descr="Image result for WSFR logo"/>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077200" y="152400"/>
            <a:ext cx="922338" cy="892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41876844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2" descr="C:\Users\kbetton\Desktop\logo\WSFR BW [Converted].jp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7689850" y="219316"/>
            <a:ext cx="996950" cy="965994"/>
          </a:xfrm>
          <a:prstGeom prst="rect">
            <a:avLst/>
          </a:prstGeom>
          <a:noFill/>
          <a:extLst>
            <a:ext uri="{909E8E84-426E-40DD-AFC4-6F175D3DCCD1}">
              <a14:hiddenFill xmlns:a14="http://schemas.microsoft.com/office/drawing/2010/main">
                <a:solidFill>
                  <a:srgbClr val="FFFFFF"/>
                </a:solidFill>
              </a14:hiddenFill>
            </a:ext>
          </a:extLst>
        </p:spPr>
      </p:pic>
      <p:pic>
        <p:nvPicPr>
          <p:cNvPr id="2050" name="Picture 2" descr="C:\Users\philking\Downloads\20150419_075312 (1).jpg"/>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0" y="1"/>
            <a:ext cx="3114674" cy="4114800"/>
          </a:xfrm>
          <a:prstGeom prst="rect">
            <a:avLst/>
          </a:prstGeom>
          <a:noFill/>
          <a:extLst>
            <a:ext uri="{909E8E84-426E-40DD-AFC4-6F175D3DCCD1}">
              <a14:hiddenFill xmlns:a14="http://schemas.microsoft.com/office/drawing/2010/main">
                <a:solidFill>
                  <a:srgbClr val="FFFFFF"/>
                </a:solidFill>
              </a14:hiddenFill>
            </a:ext>
          </a:extLst>
        </p:spPr>
      </p:pic>
      <p:pic>
        <p:nvPicPr>
          <p:cNvPr id="2051" name="Picture 3" descr="C:\Users\philking\Downloads\20150419_075217(0) (1).jpg"/>
          <p:cNvPicPr>
            <a:picLocks noChangeAspect="1" noChangeArrowheads="1"/>
          </p:cNvPicPr>
          <p:nvPr/>
        </p:nvPicPr>
        <p:blipFill>
          <a:blip r:embed="rId5" cstate="email">
            <a:extLst>
              <a:ext uri="{28A0092B-C50C-407E-A947-70E740481C1C}">
                <a14:useLocalDpi xmlns:a14="http://schemas.microsoft.com/office/drawing/2010/main" val="0"/>
              </a:ext>
            </a:extLst>
          </a:blip>
          <a:srcRect/>
          <a:stretch>
            <a:fillRect/>
          </a:stretch>
        </p:blipFill>
        <p:spPr bwMode="auto">
          <a:xfrm>
            <a:off x="5800724" y="-1"/>
            <a:ext cx="3343276" cy="6858002"/>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descr="C:\Users\philking\Desktop\IMG_0612.JP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114675" y="1"/>
            <a:ext cx="2686050" cy="4343396"/>
          </a:xfrm>
          <a:prstGeom prst="rect">
            <a:avLst/>
          </a:prstGeom>
          <a:noFill/>
          <a:extLst>
            <a:ext uri="{909E8E84-426E-40DD-AFC4-6F175D3DCCD1}">
              <a14:hiddenFill xmlns:a14="http://schemas.microsoft.com/office/drawing/2010/main">
                <a:solidFill>
                  <a:srgbClr val="FFFFFF"/>
                </a:solidFill>
              </a14:hiddenFill>
            </a:ext>
          </a:extLst>
        </p:spPr>
      </p:pic>
      <p:pic>
        <p:nvPicPr>
          <p:cNvPr id="1027" name="Picture 3" descr="C:\Users\philking\Desktop\IMG_0679.JPG"/>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114674" y="4343400"/>
            <a:ext cx="2686051" cy="2514598"/>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3" descr="C:\Users\philking\Downloads\20160425_133058.jpg"/>
          <p:cNvPicPr>
            <a:picLocks noChangeAspect="1" noChangeArrowheads="1"/>
          </p:cNvPicPr>
          <p:nvPr/>
        </p:nvPicPr>
        <p:blipFill>
          <a:blip r:embed="rId8" cstate="email">
            <a:extLst>
              <a:ext uri="{28A0092B-C50C-407E-A947-70E740481C1C}">
                <a14:useLocalDpi xmlns:a14="http://schemas.microsoft.com/office/drawing/2010/main" val="0"/>
              </a:ext>
            </a:extLst>
          </a:blip>
          <a:srcRect/>
          <a:stretch>
            <a:fillRect/>
          </a:stretch>
        </p:blipFill>
        <p:spPr bwMode="auto">
          <a:xfrm>
            <a:off x="-1" y="4114800"/>
            <a:ext cx="3200402" cy="271531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57763145"/>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2" descr="C:\Users\kbetton\Desktop\logo\WSFR BW [Converted].jp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6771202" y="1153048"/>
            <a:ext cx="996950" cy="965994"/>
          </a:xfrm>
          <a:prstGeom prst="rect">
            <a:avLst/>
          </a:prstGeom>
          <a:noFill/>
          <a:extLst>
            <a:ext uri="{909E8E84-426E-40DD-AFC4-6F175D3DCCD1}">
              <a14:hiddenFill xmlns:a14="http://schemas.microsoft.com/office/drawing/2010/main">
                <a:solidFill>
                  <a:srgbClr val="FFFFFF"/>
                </a:solidFill>
              </a14:hiddenFill>
            </a:ext>
          </a:extLst>
        </p:spPr>
      </p:pic>
      <p:pic>
        <p:nvPicPr>
          <p:cNvPr id="2" name="Picture 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6200" y="226170"/>
            <a:ext cx="4978400" cy="3733800"/>
          </a:xfrm>
          <a:prstGeom prst="rect">
            <a:avLst/>
          </a:prstGeom>
        </p:spPr>
      </p:pic>
      <p:pic>
        <p:nvPicPr>
          <p:cNvPr id="3" name="Picture 2"/>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318000" y="3238500"/>
            <a:ext cx="4826000" cy="3619500"/>
          </a:xfrm>
          <a:prstGeom prst="rect">
            <a:avLst/>
          </a:prstGeom>
        </p:spPr>
      </p:pic>
    </p:spTree>
    <p:extLst>
      <p:ext uri="{BB962C8B-B14F-4D97-AF65-F5344CB8AC3E}">
        <p14:creationId xmlns:p14="http://schemas.microsoft.com/office/powerpoint/2010/main" val="103298231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ppt_w</p:attrName>
                                        </p:attrNameLst>
                                      </p:cBhvr>
                                      <p:tavLst>
                                        <p:tav tm="0">
                                          <p:val>
                                            <p:fltVal val="0"/>
                                          </p:val>
                                        </p:tav>
                                        <p:tav tm="100000">
                                          <p:val>
                                            <p:strVal val="#ppt_w"/>
                                          </p:val>
                                        </p:tav>
                                      </p:tavLst>
                                    </p:anim>
                                    <p:anim calcmode="lin" valueType="num">
                                      <p:cBhvr>
                                        <p:cTn id="8" dur="1000" fill="hold"/>
                                        <p:tgtEl>
                                          <p:spTgt spid="3"/>
                                        </p:tgtEl>
                                        <p:attrNameLst>
                                          <p:attrName>ppt_h</p:attrName>
                                        </p:attrNameLst>
                                      </p:cBhvr>
                                      <p:tavLst>
                                        <p:tav tm="0">
                                          <p:val>
                                            <p:fltVal val="0"/>
                                          </p:val>
                                        </p:tav>
                                        <p:tav tm="100000">
                                          <p:val>
                                            <p:strVal val="#ppt_h"/>
                                          </p:val>
                                        </p:tav>
                                      </p:tavLst>
                                    </p:anim>
                                    <p:anim calcmode="lin" valueType="num">
                                      <p:cBhvr>
                                        <p:cTn id="9" dur="1000" fill="hold"/>
                                        <p:tgtEl>
                                          <p:spTgt spid="3"/>
                                        </p:tgtEl>
                                        <p:attrNameLst>
                                          <p:attrName>style.rotation</p:attrName>
                                        </p:attrNameLst>
                                      </p:cBhvr>
                                      <p:tavLst>
                                        <p:tav tm="0">
                                          <p:val>
                                            <p:fltVal val="90"/>
                                          </p:val>
                                        </p:tav>
                                        <p:tav tm="100000">
                                          <p:val>
                                            <p:fltVal val="0"/>
                                          </p:val>
                                        </p:tav>
                                      </p:tavLst>
                                    </p:anim>
                                    <p:animEffect transition="in" filter="fade">
                                      <p:cBhvr>
                                        <p:cTn id="10" dur="1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p:txBody>
          <a:bodyPr/>
          <a:lstStyle/>
          <a:p>
            <a:r>
              <a:rPr lang="en-US" altLang="en-US" sz="4800" dirty="0" smtClean="0"/>
              <a:t>                   Questions?</a:t>
            </a:r>
          </a:p>
        </p:txBody>
      </p:sp>
      <p:pic>
        <p:nvPicPr>
          <p:cNvPr id="20484" name="Picture 1"/>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447800" y="1981200"/>
            <a:ext cx="6022975" cy="3581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485" name="Picture 2" descr="Image result for WSFR logo"/>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072120" y="76200"/>
            <a:ext cx="922338" cy="892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29211754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771" name="Picture 2"/>
          <p:cNvPicPr>
            <a:picLocks noChangeAspect="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222250" y="5241925"/>
            <a:ext cx="1249363" cy="1500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2773" name="Picture 2" descr="Image result for WSFR logo"/>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545388" y="5357813"/>
            <a:ext cx="1460500" cy="1414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7" name="Picture 3" descr="C:\Users\philking\Desktop\Capture.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34319" y="990600"/>
            <a:ext cx="6224587" cy="434181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8434330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29723" y="304800"/>
            <a:ext cx="7084555" cy="997196"/>
          </a:xfrm>
        </p:spPr>
        <p:txBody>
          <a:bodyPr/>
          <a:lstStyle/>
          <a:p>
            <a:pPr algn="ctr"/>
            <a:r>
              <a:rPr lang="en-US" sz="3600" dirty="0" smtClean="0">
                <a:solidFill>
                  <a:schemeClr val="tx2">
                    <a:lumMod val="75000"/>
                  </a:schemeClr>
                </a:solidFill>
                <a:effectLst/>
              </a:rPr>
              <a:t>Wildlife Restoration Receipts </a:t>
            </a:r>
            <a:br>
              <a:rPr lang="en-US" sz="3600" dirty="0" smtClean="0">
                <a:solidFill>
                  <a:schemeClr val="tx2">
                    <a:lumMod val="75000"/>
                  </a:schemeClr>
                </a:solidFill>
                <a:effectLst/>
              </a:rPr>
            </a:br>
            <a:r>
              <a:rPr lang="en-US" sz="3600" dirty="0" smtClean="0">
                <a:solidFill>
                  <a:schemeClr val="tx2">
                    <a:lumMod val="75000"/>
                  </a:schemeClr>
                </a:solidFill>
                <a:effectLst/>
              </a:rPr>
              <a:t>by Category</a:t>
            </a:r>
            <a:endParaRPr lang="en-US" sz="3600" dirty="0">
              <a:solidFill>
                <a:schemeClr val="tx2">
                  <a:lumMod val="75000"/>
                </a:schemeClr>
              </a:solidFill>
              <a:effectLst/>
            </a:endParaRPr>
          </a:p>
        </p:txBody>
      </p:sp>
      <p:graphicFrame>
        <p:nvGraphicFramePr>
          <p:cNvPr id="4" name="Content Placeholder 3"/>
          <p:cNvGraphicFramePr>
            <a:graphicFrameLocks noGrp="1"/>
          </p:cNvGraphicFramePr>
          <p:nvPr>
            <p:ph idx="1"/>
            <p:extLst/>
          </p:nvPr>
        </p:nvGraphicFramePr>
        <p:xfrm>
          <a:off x="381000" y="1524000"/>
          <a:ext cx="8382000" cy="4267200"/>
        </p:xfrm>
        <a:graphic>
          <a:graphicData uri="http://schemas.openxmlformats.org/drawingml/2006/chart">
            <c:chart xmlns:c="http://schemas.openxmlformats.org/drawingml/2006/chart" xmlns:r="http://schemas.openxmlformats.org/officeDocument/2006/relationships" r:id="rId3"/>
          </a:graphicData>
        </a:graphic>
      </p:graphicFrame>
      <p:pic>
        <p:nvPicPr>
          <p:cNvPr id="8" name="Picture 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27493" y="381000"/>
            <a:ext cx="775676" cy="928336"/>
          </a:xfrm>
          <a:prstGeom prst="rect">
            <a:avLst/>
          </a:prstGeom>
        </p:spPr>
      </p:pic>
      <p:pic>
        <p:nvPicPr>
          <p:cNvPr id="9" name="Picture 8"/>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772400" y="381000"/>
            <a:ext cx="1013762" cy="914400"/>
          </a:xfrm>
          <a:prstGeom prst="rect">
            <a:avLst/>
          </a:prstGeom>
        </p:spPr>
      </p:pic>
    </p:spTree>
    <p:extLst>
      <p:ext uri="{BB962C8B-B14F-4D97-AF65-F5344CB8AC3E}">
        <p14:creationId xmlns:p14="http://schemas.microsoft.com/office/powerpoint/2010/main" val="66696955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7170" name="Picture 12" descr="money.jpg"/>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7162800" y="2590800"/>
            <a:ext cx="1085850" cy="1143000"/>
          </a:xfrm>
          <a:prstGeom prst="rect">
            <a:avLst/>
          </a:prstGeom>
          <a:solidFill>
            <a:srgbClr val="174E77">
              <a:alpha val="0"/>
            </a:srgbClr>
          </a:solidFill>
          <a:ln>
            <a:noFill/>
          </a:ln>
          <a:extLst>
            <a:ext uri="{91240B29-F687-4F45-9708-019B960494DF}">
              <a14:hiddenLine xmlns:a14="http://schemas.microsoft.com/office/drawing/2010/main" w="9525">
                <a:solidFill>
                  <a:srgbClr val="000000"/>
                </a:solidFill>
                <a:miter lim="800000"/>
                <a:headEnd/>
                <a:tailEnd/>
              </a14:hiddenLine>
            </a:ext>
          </a:extLst>
        </p:spPr>
      </p:pic>
      <p:sp>
        <p:nvSpPr>
          <p:cNvPr id="7171" name="Text Box 13"/>
          <p:cNvSpPr txBox="1">
            <a:spLocks noChangeArrowheads="1"/>
          </p:cNvSpPr>
          <p:nvPr/>
        </p:nvSpPr>
        <p:spPr bwMode="auto">
          <a:xfrm>
            <a:off x="3413125" y="2460625"/>
            <a:ext cx="2301875" cy="1263650"/>
          </a:xfrm>
          <a:prstGeom prst="rect">
            <a:avLst/>
          </a:prstGeom>
          <a:solidFill>
            <a:srgbClr val="8E4700"/>
          </a:solidFill>
          <a:ln w="76200">
            <a:solidFill>
              <a:schemeClr val="tx1"/>
            </a:solidFill>
            <a:miter lim="800000"/>
            <a:headEnd/>
            <a:tailEnd/>
          </a:ln>
        </p:spPr>
        <p:txBody>
          <a:bodyPr>
            <a:spAutoFit/>
          </a:bodyPr>
          <a:lstStyle>
            <a:lvl1pPr eaLnBrk="0" hangingPunct="0">
              <a:spcBef>
                <a:spcPct val="20000"/>
              </a:spcBef>
              <a:buClr>
                <a:srgbClr val="FFFF99"/>
              </a:buClr>
              <a:buSzPct val="90000"/>
              <a:buFont typeface="Wingdings" pitchFamily="2" charset="2"/>
              <a:buChar char="u"/>
              <a:defRPr sz="3200" b="1">
                <a:solidFill>
                  <a:srgbClr val="EAEAEA"/>
                </a:solidFill>
                <a:latin typeface="Arial" pitchFamily="34" charset="0"/>
                <a:cs typeface="Arial" pitchFamily="34" charset="0"/>
              </a:defRPr>
            </a:lvl1pPr>
            <a:lvl2pPr marL="742950" indent="-285750" eaLnBrk="0" hangingPunct="0">
              <a:spcBef>
                <a:spcPct val="20000"/>
              </a:spcBef>
              <a:buChar char="–"/>
              <a:defRPr sz="2800">
                <a:solidFill>
                  <a:schemeClr val="tx1"/>
                </a:solidFill>
                <a:latin typeface="Arial" pitchFamily="34" charset="0"/>
                <a:cs typeface="Arial" pitchFamily="34" charset="0"/>
              </a:defRPr>
            </a:lvl2pPr>
            <a:lvl3pPr marL="1143000" indent="-228600" eaLnBrk="0" hangingPunct="0">
              <a:spcBef>
                <a:spcPct val="20000"/>
              </a:spcBef>
              <a:buClr>
                <a:srgbClr val="B2B2B2"/>
              </a:buClr>
              <a:buSzPct val="90000"/>
              <a:buFont typeface="Wingdings" pitchFamily="2" charset="2"/>
              <a:buChar char="w"/>
              <a:defRPr sz="2400">
                <a:solidFill>
                  <a:schemeClr val="tx1"/>
                </a:solidFill>
                <a:latin typeface="Arial" pitchFamily="34" charset="0"/>
                <a:cs typeface="Arial" pitchFamily="34" charset="0"/>
              </a:defRPr>
            </a:lvl3pPr>
            <a:lvl4pPr marL="1600200" indent="-228600" eaLnBrk="0" hangingPunct="0">
              <a:spcBef>
                <a:spcPct val="20000"/>
              </a:spcBef>
              <a:buChar char="–"/>
              <a:defRPr sz="2000">
                <a:solidFill>
                  <a:schemeClr val="tx1"/>
                </a:solidFill>
                <a:latin typeface="Arial" pitchFamily="34" charset="0"/>
                <a:cs typeface="Arial" pitchFamily="34" charset="0"/>
              </a:defRPr>
            </a:lvl4pPr>
            <a:lvl5pPr marL="2057400" indent="-228600" eaLnBrk="0" hangingPunct="0">
              <a:spcBef>
                <a:spcPct val="20000"/>
              </a:spcBef>
              <a:buClr>
                <a:schemeClr val="folHlink"/>
              </a:buClr>
              <a:buSzPct val="90000"/>
              <a:buFont typeface="Wingdings" pitchFamily="2" charset="2"/>
              <a:buBlip>
                <a:blip r:embed="rId3"/>
              </a:buBlip>
              <a:defRPr sz="2000">
                <a:solidFill>
                  <a:schemeClr val="tx1"/>
                </a:solidFill>
                <a:latin typeface="Arial" pitchFamily="34" charset="0"/>
                <a:cs typeface="Arial" pitchFamily="34" charset="0"/>
              </a:defRPr>
            </a:lvl5pPr>
            <a:lvl6pPr marL="2514600" indent="-228600" eaLnBrk="0" fontAlgn="base" hangingPunct="0">
              <a:spcBef>
                <a:spcPct val="20000"/>
              </a:spcBef>
              <a:spcAft>
                <a:spcPct val="0"/>
              </a:spcAft>
              <a:buClr>
                <a:schemeClr val="folHlink"/>
              </a:buClr>
              <a:buSzPct val="90000"/>
              <a:buFont typeface="Wingdings" pitchFamily="2" charset="2"/>
              <a:buBlip>
                <a:blip r:embed="rId3"/>
              </a:buBlip>
              <a:defRPr sz="2000">
                <a:solidFill>
                  <a:schemeClr val="tx1"/>
                </a:solidFill>
                <a:latin typeface="Arial" pitchFamily="34" charset="0"/>
                <a:cs typeface="Arial" pitchFamily="34" charset="0"/>
              </a:defRPr>
            </a:lvl6pPr>
            <a:lvl7pPr marL="2971800" indent="-228600" eaLnBrk="0" fontAlgn="base" hangingPunct="0">
              <a:spcBef>
                <a:spcPct val="20000"/>
              </a:spcBef>
              <a:spcAft>
                <a:spcPct val="0"/>
              </a:spcAft>
              <a:buClr>
                <a:schemeClr val="folHlink"/>
              </a:buClr>
              <a:buSzPct val="90000"/>
              <a:buFont typeface="Wingdings" pitchFamily="2" charset="2"/>
              <a:buBlip>
                <a:blip r:embed="rId3"/>
              </a:buBlip>
              <a:defRPr sz="2000">
                <a:solidFill>
                  <a:schemeClr val="tx1"/>
                </a:solidFill>
                <a:latin typeface="Arial" pitchFamily="34" charset="0"/>
                <a:cs typeface="Arial" pitchFamily="34" charset="0"/>
              </a:defRPr>
            </a:lvl7pPr>
            <a:lvl8pPr marL="3429000" indent="-228600" eaLnBrk="0" fontAlgn="base" hangingPunct="0">
              <a:spcBef>
                <a:spcPct val="20000"/>
              </a:spcBef>
              <a:spcAft>
                <a:spcPct val="0"/>
              </a:spcAft>
              <a:buClr>
                <a:schemeClr val="folHlink"/>
              </a:buClr>
              <a:buSzPct val="90000"/>
              <a:buFont typeface="Wingdings" pitchFamily="2" charset="2"/>
              <a:buBlip>
                <a:blip r:embed="rId3"/>
              </a:buBlip>
              <a:defRPr sz="2000">
                <a:solidFill>
                  <a:schemeClr val="tx1"/>
                </a:solidFill>
                <a:latin typeface="Arial" pitchFamily="34" charset="0"/>
                <a:cs typeface="Arial" pitchFamily="34" charset="0"/>
              </a:defRPr>
            </a:lvl8pPr>
            <a:lvl9pPr marL="3886200" indent="-228600" eaLnBrk="0" fontAlgn="base" hangingPunct="0">
              <a:spcBef>
                <a:spcPct val="20000"/>
              </a:spcBef>
              <a:spcAft>
                <a:spcPct val="0"/>
              </a:spcAft>
              <a:buClr>
                <a:schemeClr val="folHlink"/>
              </a:buClr>
              <a:buSzPct val="90000"/>
              <a:buFont typeface="Wingdings" pitchFamily="2" charset="2"/>
              <a:buBlip>
                <a:blip r:embed="rId3"/>
              </a:buBlip>
              <a:defRPr sz="2000">
                <a:solidFill>
                  <a:schemeClr val="tx1"/>
                </a:solidFill>
                <a:latin typeface="Arial" pitchFamily="34" charset="0"/>
                <a:cs typeface="Arial" pitchFamily="34" charset="0"/>
              </a:defRPr>
            </a:lvl9pPr>
          </a:lstStyle>
          <a:p>
            <a:pPr algn="ctr" eaLnBrk="1" hangingPunct="1">
              <a:spcBef>
                <a:spcPct val="0"/>
              </a:spcBef>
              <a:buClrTx/>
              <a:buSzTx/>
              <a:buFontTx/>
              <a:buNone/>
            </a:pPr>
            <a:r>
              <a:rPr lang="en-US" altLang="en-US" sz="2400">
                <a:solidFill>
                  <a:srgbClr val="FFFFFF"/>
                </a:solidFill>
              </a:rPr>
              <a:t>Wildlife Restoration Trust Fund</a:t>
            </a:r>
          </a:p>
        </p:txBody>
      </p:sp>
      <p:pic>
        <p:nvPicPr>
          <p:cNvPr id="7172" name="Picture 21"/>
          <p:cNvPicPr>
            <a:picLocks noChangeArrowheads="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838200" y="2438400"/>
            <a:ext cx="1295400"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2" name="Table 1"/>
          <p:cNvGraphicFramePr>
            <a:graphicFrameLocks noGrp="1"/>
          </p:cNvGraphicFramePr>
          <p:nvPr>
            <p:extLst>
              <p:ext uri="{D42A27DB-BD31-4B8C-83A1-F6EECF244321}">
                <p14:modId xmlns:p14="http://schemas.microsoft.com/office/powerpoint/2010/main" val="4164187973"/>
              </p:ext>
            </p:extLst>
          </p:nvPr>
        </p:nvGraphicFramePr>
        <p:xfrm>
          <a:off x="457200" y="365125"/>
          <a:ext cx="8153400" cy="1189038"/>
        </p:xfrm>
        <a:graphic>
          <a:graphicData uri="http://schemas.openxmlformats.org/drawingml/2006/table">
            <a:tbl>
              <a:tblPr firstRow="1" bandRow="1">
                <a:tableStyleId>{5C22544A-7EE6-4342-B048-85BDC9FD1C3A}</a:tableStyleId>
              </a:tblPr>
              <a:tblGrid>
                <a:gridCol w="2038350">
                  <a:extLst>
                    <a:ext uri="{9D8B030D-6E8A-4147-A177-3AD203B41FA5}">
                      <a16:colId xmlns:a16="http://schemas.microsoft.com/office/drawing/2014/main" val="20000"/>
                    </a:ext>
                  </a:extLst>
                </a:gridCol>
                <a:gridCol w="2038350">
                  <a:extLst>
                    <a:ext uri="{9D8B030D-6E8A-4147-A177-3AD203B41FA5}">
                      <a16:colId xmlns:a16="http://schemas.microsoft.com/office/drawing/2014/main" val="20001"/>
                    </a:ext>
                  </a:extLst>
                </a:gridCol>
                <a:gridCol w="2552700">
                  <a:extLst>
                    <a:ext uri="{9D8B030D-6E8A-4147-A177-3AD203B41FA5}">
                      <a16:colId xmlns:a16="http://schemas.microsoft.com/office/drawing/2014/main" val="20002"/>
                    </a:ext>
                  </a:extLst>
                </a:gridCol>
                <a:gridCol w="1524000">
                  <a:extLst>
                    <a:ext uri="{9D8B030D-6E8A-4147-A177-3AD203B41FA5}">
                      <a16:colId xmlns:a16="http://schemas.microsoft.com/office/drawing/2014/main" val="20003"/>
                    </a:ext>
                  </a:extLst>
                </a:gridCol>
              </a:tblGrid>
              <a:tr h="1189038">
                <a:tc>
                  <a:txBody>
                    <a:bodyPr/>
                    <a:lstStyle/>
                    <a:p>
                      <a:pPr algn="ctr" eaLnBrk="1" hangingPunct="1"/>
                      <a:r>
                        <a:rPr lang="en-US" sz="1800" b="0" u="sng" dirty="0" smtClean="0">
                          <a:solidFill>
                            <a:srgbClr val="123F60"/>
                          </a:solidFill>
                        </a:rPr>
                        <a:t>11% Tax</a:t>
                      </a:r>
                      <a:r>
                        <a:rPr lang="en-US" sz="1800" b="0" dirty="0" smtClean="0">
                          <a:solidFill>
                            <a:srgbClr val="123F60"/>
                          </a:solidFill>
                        </a:rPr>
                        <a:t> </a:t>
                      </a:r>
                    </a:p>
                    <a:p>
                      <a:pPr algn="ctr" eaLnBrk="1" hangingPunct="1"/>
                      <a:r>
                        <a:rPr lang="en-US" sz="1800" b="0" dirty="0" smtClean="0">
                          <a:solidFill>
                            <a:srgbClr val="123F60"/>
                          </a:solidFill>
                        </a:rPr>
                        <a:t>Firearms and Ammunition</a:t>
                      </a:r>
                    </a:p>
                    <a:p>
                      <a:endParaRPr lang="en-US" sz="1800" b="0" dirty="0">
                        <a:solidFill>
                          <a:srgbClr val="174E77"/>
                        </a:solidFill>
                      </a:endParaRPr>
                    </a:p>
                  </a:txBody>
                  <a:tcPr marT="45755" marB="45755">
                    <a:lnL w="3175" cap="flat" cmpd="sng" algn="ctr">
                      <a:solidFill>
                        <a:srgbClr val="123F60"/>
                      </a:solidFill>
                      <a:prstDash val="solid"/>
                      <a:round/>
                      <a:headEnd type="none" w="med" len="med"/>
                      <a:tailEnd type="none" w="med" len="med"/>
                    </a:lnL>
                    <a:lnR w="3175" cap="flat" cmpd="sng" algn="ctr">
                      <a:solidFill>
                        <a:srgbClr val="123F60"/>
                      </a:solidFill>
                      <a:prstDash val="solid"/>
                      <a:round/>
                      <a:headEnd type="none" w="med" len="med"/>
                      <a:tailEnd type="none" w="med" len="med"/>
                    </a:lnR>
                    <a:lnT w="3175" cap="flat" cmpd="sng" algn="ctr">
                      <a:solidFill>
                        <a:srgbClr val="123F60"/>
                      </a:solidFill>
                      <a:prstDash val="solid"/>
                      <a:round/>
                      <a:headEnd type="none" w="med" len="med"/>
                      <a:tailEnd type="none" w="med" len="med"/>
                    </a:lnT>
                    <a:lnB w="3175" cap="flat" cmpd="sng" algn="ctr">
                      <a:solidFill>
                        <a:srgbClr val="123F60"/>
                      </a:solidFill>
                      <a:prstDash val="solid"/>
                      <a:round/>
                      <a:headEnd type="none" w="med" len="med"/>
                      <a:tailEnd type="none" w="med" len="med"/>
                    </a:lnB>
                    <a:solidFill>
                      <a:srgbClr val="C0C0C0"/>
                    </a:solidFill>
                  </a:tcPr>
                </a:tc>
                <a:tc>
                  <a:txBody>
                    <a:bodyPr/>
                    <a:lstStyle/>
                    <a:p>
                      <a:pPr algn="ctr" eaLnBrk="1" hangingPunct="1"/>
                      <a:r>
                        <a:rPr lang="en-US" sz="1800" b="0" u="sng" dirty="0" smtClean="0">
                          <a:solidFill>
                            <a:srgbClr val="123F60"/>
                          </a:solidFill>
                        </a:rPr>
                        <a:t>10% tax</a:t>
                      </a:r>
                      <a:r>
                        <a:rPr lang="en-US" sz="1800" b="0" dirty="0" smtClean="0">
                          <a:solidFill>
                            <a:srgbClr val="123F60"/>
                          </a:solidFill>
                        </a:rPr>
                        <a:t> </a:t>
                      </a:r>
                    </a:p>
                    <a:p>
                      <a:pPr algn="ctr" eaLnBrk="1" hangingPunct="1"/>
                      <a:r>
                        <a:rPr lang="en-US" sz="1800" b="0" dirty="0" smtClean="0">
                          <a:solidFill>
                            <a:srgbClr val="123F60"/>
                          </a:solidFill>
                        </a:rPr>
                        <a:t>Pistols, Handguns and Revolvers</a:t>
                      </a:r>
                    </a:p>
                    <a:p>
                      <a:endParaRPr lang="en-US" sz="1800" b="0" dirty="0">
                        <a:solidFill>
                          <a:srgbClr val="174E77"/>
                        </a:solidFill>
                      </a:endParaRPr>
                    </a:p>
                  </a:txBody>
                  <a:tcPr marT="45755" marB="45755">
                    <a:lnL w="3175" cap="flat" cmpd="sng" algn="ctr">
                      <a:solidFill>
                        <a:srgbClr val="123F60"/>
                      </a:solidFill>
                      <a:prstDash val="solid"/>
                      <a:round/>
                      <a:headEnd type="none" w="med" len="med"/>
                      <a:tailEnd type="none" w="med" len="med"/>
                    </a:lnL>
                    <a:lnR w="3175" cap="flat" cmpd="sng" algn="ctr">
                      <a:solidFill>
                        <a:srgbClr val="123F60"/>
                      </a:solidFill>
                      <a:prstDash val="solid"/>
                      <a:round/>
                      <a:headEnd type="none" w="med" len="med"/>
                      <a:tailEnd type="none" w="med" len="med"/>
                    </a:lnR>
                    <a:lnT w="3175" cap="flat" cmpd="sng" algn="ctr">
                      <a:solidFill>
                        <a:srgbClr val="123F60"/>
                      </a:solidFill>
                      <a:prstDash val="solid"/>
                      <a:round/>
                      <a:headEnd type="none" w="med" len="med"/>
                      <a:tailEnd type="none" w="med" len="med"/>
                    </a:lnT>
                    <a:lnB w="3175" cap="flat" cmpd="sng" algn="ctr">
                      <a:solidFill>
                        <a:srgbClr val="123F60"/>
                      </a:solidFill>
                      <a:prstDash val="solid"/>
                      <a:round/>
                      <a:headEnd type="none" w="med" len="med"/>
                      <a:tailEnd type="none" w="med" len="med"/>
                    </a:lnB>
                    <a:solidFill>
                      <a:srgbClr val="C0C0C0"/>
                    </a:solidFill>
                  </a:tcPr>
                </a:tc>
                <a:tc>
                  <a:txBody>
                    <a:bodyPr/>
                    <a:lstStyle/>
                    <a:p>
                      <a:pPr algn="ctr" eaLnBrk="1" hangingPunct="1"/>
                      <a:r>
                        <a:rPr lang="en-US" sz="1800" b="0" u="sng" dirty="0" smtClean="0">
                          <a:solidFill>
                            <a:srgbClr val="123F60"/>
                          </a:solidFill>
                        </a:rPr>
                        <a:t>11% tax</a:t>
                      </a:r>
                      <a:r>
                        <a:rPr lang="en-US" sz="1800" b="0" dirty="0" smtClean="0">
                          <a:solidFill>
                            <a:srgbClr val="123F60"/>
                          </a:solidFill>
                        </a:rPr>
                        <a:t> </a:t>
                      </a:r>
                    </a:p>
                    <a:p>
                      <a:pPr algn="ctr" eaLnBrk="1" hangingPunct="1"/>
                      <a:r>
                        <a:rPr lang="en-US" sz="1800" b="0" dirty="0" smtClean="0">
                          <a:solidFill>
                            <a:srgbClr val="123F60"/>
                          </a:solidFill>
                        </a:rPr>
                        <a:t>Bows, Quivers, </a:t>
                      </a:r>
                      <a:r>
                        <a:rPr lang="en-US" sz="1800" b="0" dirty="0" err="1" smtClean="0">
                          <a:solidFill>
                            <a:srgbClr val="123F60"/>
                          </a:solidFill>
                        </a:rPr>
                        <a:t>Broadheads</a:t>
                      </a:r>
                      <a:r>
                        <a:rPr lang="en-US" sz="1800" b="0" dirty="0" smtClean="0">
                          <a:solidFill>
                            <a:srgbClr val="123F60"/>
                          </a:solidFill>
                        </a:rPr>
                        <a:t>, Points, and $.51 per shaft</a:t>
                      </a:r>
                      <a:endParaRPr lang="en-US" sz="1800" b="0" dirty="0">
                        <a:solidFill>
                          <a:srgbClr val="174E77"/>
                        </a:solidFill>
                      </a:endParaRPr>
                    </a:p>
                  </a:txBody>
                  <a:tcPr marT="45755" marB="45755">
                    <a:lnL w="3175" cap="flat" cmpd="sng" algn="ctr">
                      <a:solidFill>
                        <a:srgbClr val="123F60"/>
                      </a:solidFill>
                      <a:prstDash val="solid"/>
                      <a:round/>
                      <a:headEnd type="none" w="med" len="med"/>
                      <a:tailEnd type="none" w="med" len="med"/>
                    </a:lnL>
                    <a:lnR w="3175" cap="flat" cmpd="sng" algn="ctr">
                      <a:solidFill>
                        <a:srgbClr val="123F60"/>
                      </a:solidFill>
                      <a:prstDash val="solid"/>
                      <a:round/>
                      <a:headEnd type="none" w="med" len="med"/>
                      <a:tailEnd type="none" w="med" len="med"/>
                    </a:lnR>
                    <a:lnT w="3175" cap="flat" cmpd="sng" algn="ctr">
                      <a:solidFill>
                        <a:srgbClr val="123F60"/>
                      </a:solidFill>
                      <a:prstDash val="solid"/>
                      <a:round/>
                      <a:headEnd type="none" w="med" len="med"/>
                      <a:tailEnd type="none" w="med" len="med"/>
                    </a:lnT>
                    <a:lnB w="3175" cap="flat" cmpd="sng" algn="ctr">
                      <a:solidFill>
                        <a:srgbClr val="123F60"/>
                      </a:solidFill>
                      <a:prstDash val="solid"/>
                      <a:round/>
                      <a:headEnd type="none" w="med" len="med"/>
                      <a:tailEnd type="none" w="med" len="med"/>
                    </a:lnB>
                    <a:solidFill>
                      <a:srgbClr val="C0C0C0"/>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800" b="0" dirty="0" smtClean="0">
                          <a:solidFill>
                            <a:srgbClr val="123F60"/>
                          </a:solidFill>
                        </a:rPr>
                        <a:t>Interest from the Trust Fund</a:t>
                      </a:r>
                    </a:p>
                    <a:p>
                      <a:endParaRPr lang="en-US" sz="1800" b="0" dirty="0">
                        <a:solidFill>
                          <a:srgbClr val="174E77"/>
                        </a:solidFill>
                      </a:endParaRPr>
                    </a:p>
                  </a:txBody>
                  <a:tcPr marT="45755" marB="45755" anchor="ctr">
                    <a:lnL w="3175" cap="flat" cmpd="sng" algn="ctr">
                      <a:solidFill>
                        <a:srgbClr val="123F60"/>
                      </a:solidFill>
                      <a:prstDash val="solid"/>
                      <a:round/>
                      <a:headEnd type="none" w="med" len="med"/>
                      <a:tailEnd type="none" w="med" len="med"/>
                    </a:lnL>
                    <a:lnT w="3175" cap="flat" cmpd="sng" algn="ctr">
                      <a:solidFill>
                        <a:srgbClr val="123F60"/>
                      </a:solidFill>
                      <a:prstDash val="solid"/>
                      <a:round/>
                      <a:headEnd type="none" w="med" len="med"/>
                      <a:tailEnd type="none" w="med" len="med"/>
                    </a:lnT>
                    <a:lnB w="3175" cap="flat" cmpd="sng" algn="ctr">
                      <a:solidFill>
                        <a:srgbClr val="123F60"/>
                      </a:solidFill>
                      <a:prstDash val="solid"/>
                      <a:round/>
                      <a:headEnd type="none" w="med" len="med"/>
                      <a:tailEnd type="none" w="med" len="med"/>
                    </a:lnB>
                    <a:solidFill>
                      <a:srgbClr val="C0C0C0"/>
                    </a:solidFill>
                  </a:tcPr>
                </a:tc>
                <a:extLst>
                  <a:ext uri="{0D108BD9-81ED-4DB2-BD59-A6C34878D82A}">
                    <a16:rowId xmlns:a16="http://schemas.microsoft.com/office/drawing/2014/main" val="10000"/>
                  </a:ext>
                </a:extLst>
              </a:tr>
            </a:tbl>
          </a:graphicData>
        </a:graphic>
      </p:graphicFrame>
      <p:graphicFrame>
        <p:nvGraphicFramePr>
          <p:cNvPr id="3" name="Table 2"/>
          <p:cNvGraphicFramePr>
            <a:graphicFrameLocks noGrp="1"/>
          </p:cNvGraphicFramePr>
          <p:nvPr/>
        </p:nvGraphicFramePr>
        <p:xfrm>
          <a:off x="457200" y="4876800"/>
          <a:ext cx="8153400" cy="1554388"/>
        </p:xfrm>
        <a:graphic>
          <a:graphicData uri="http://schemas.openxmlformats.org/drawingml/2006/table">
            <a:tbl>
              <a:tblPr firstRow="1" bandRow="1">
                <a:tableStyleId>{5C22544A-7EE6-4342-B048-85BDC9FD1C3A}</a:tableStyleId>
              </a:tblPr>
              <a:tblGrid>
                <a:gridCol w="2717800">
                  <a:extLst>
                    <a:ext uri="{9D8B030D-6E8A-4147-A177-3AD203B41FA5}">
                      <a16:colId xmlns:a16="http://schemas.microsoft.com/office/drawing/2014/main" val="20000"/>
                    </a:ext>
                  </a:extLst>
                </a:gridCol>
                <a:gridCol w="2717800">
                  <a:extLst>
                    <a:ext uri="{9D8B030D-6E8A-4147-A177-3AD203B41FA5}">
                      <a16:colId xmlns:a16="http://schemas.microsoft.com/office/drawing/2014/main" val="20001"/>
                    </a:ext>
                  </a:extLst>
                </a:gridCol>
                <a:gridCol w="2717800">
                  <a:extLst>
                    <a:ext uri="{9D8B030D-6E8A-4147-A177-3AD203B41FA5}">
                      <a16:colId xmlns:a16="http://schemas.microsoft.com/office/drawing/2014/main" val="20002"/>
                    </a:ext>
                  </a:extLst>
                </a:gridCol>
              </a:tblGrid>
              <a:tr h="914219">
                <a:tc>
                  <a:txBody>
                    <a:bodyPr/>
                    <a:lstStyle/>
                    <a:p>
                      <a:pPr algn="ctr"/>
                      <a:r>
                        <a:rPr lang="en-US" sz="1800" b="0" dirty="0" smtClean="0">
                          <a:solidFill>
                            <a:srgbClr val="174E77"/>
                          </a:solidFill>
                        </a:rPr>
                        <a:t>Multi-State</a:t>
                      </a:r>
                      <a:r>
                        <a:rPr lang="en-US" sz="1800" b="0" baseline="0" dirty="0" smtClean="0">
                          <a:solidFill>
                            <a:srgbClr val="174E77"/>
                          </a:solidFill>
                        </a:rPr>
                        <a:t> Conservation $3M</a:t>
                      </a:r>
                      <a:endParaRPr lang="en-US" sz="1800" b="0" dirty="0">
                        <a:solidFill>
                          <a:srgbClr val="174E77"/>
                        </a:solidFill>
                      </a:endParaRPr>
                    </a:p>
                  </a:txBody>
                  <a:tcPr marT="45697" marB="45697" anchor="ctr">
                    <a:lnL w="3175" cap="flat" cmpd="sng" algn="ctr">
                      <a:solidFill>
                        <a:srgbClr val="123F60"/>
                      </a:solidFill>
                      <a:prstDash val="solid"/>
                      <a:round/>
                      <a:headEnd type="none" w="med" len="med"/>
                      <a:tailEnd type="none" w="med" len="med"/>
                    </a:lnL>
                    <a:lnR w="3175" cap="flat" cmpd="sng" algn="ctr">
                      <a:solidFill>
                        <a:srgbClr val="123F60"/>
                      </a:solidFill>
                      <a:prstDash val="solid"/>
                      <a:round/>
                      <a:headEnd type="none" w="med" len="med"/>
                      <a:tailEnd type="none" w="med" len="med"/>
                    </a:lnR>
                    <a:lnT w="3175" cap="flat" cmpd="sng" algn="ctr">
                      <a:solidFill>
                        <a:srgbClr val="123F60"/>
                      </a:solidFill>
                      <a:prstDash val="solid"/>
                      <a:round/>
                      <a:headEnd type="none" w="med" len="med"/>
                      <a:tailEnd type="none" w="med" len="med"/>
                    </a:lnT>
                    <a:lnB w="3175" cap="flat" cmpd="sng" algn="ctr">
                      <a:solidFill>
                        <a:srgbClr val="123F60"/>
                      </a:solidFill>
                      <a:prstDash val="solid"/>
                      <a:round/>
                      <a:headEnd type="none" w="med" len="med"/>
                      <a:tailEnd type="none" w="med" len="med"/>
                    </a:lnB>
                    <a:solidFill>
                      <a:srgbClr val="FFFF99"/>
                    </a:solidFill>
                  </a:tcPr>
                </a:tc>
                <a:tc>
                  <a:txBody>
                    <a:bodyPr/>
                    <a:lstStyle/>
                    <a:p>
                      <a:pPr algn="ctr"/>
                      <a:r>
                        <a:rPr lang="en-US" sz="1800" b="0" dirty="0" smtClean="0">
                          <a:solidFill>
                            <a:srgbClr val="174E77"/>
                          </a:solidFill>
                        </a:rPr>
                        <a:t>WR</a:t>
                      </a:r>
                      <a:r>
                        <a:rPr lang="en-US" sz="1800" b="0" baseline="0" dirty="0" smtClean="0">
                          <a:solidFill>
                            <a:srgbClr val="174E77"/>
                          </a:solidFill>
                        </a:rPr>
                        <a:t> Admin – </a:t>
                      </a:r>
                    </a:p>
                    <a:p>
                      <a:pPr algn="ctr"/>
                      <a:r>
                        <a:rPr lang="en-US" sz="1800" b="0" baseline="0" dirty="0" smtClean="0">
                          <a:solidFill>
                            <a:srgbClr val="174E77"/>
                          </a:solidFill>
                        </a:rPr>
                        <a:t>Fixed w/CPI </a:t>
                      </a:r>
                      <a:r>
                        <a:rPr lang="en-US" sz="1800" b="0" baseline="0" dirty="0" err="1" smtClean="0">
                          <a:solidFill>
                            <a:srgbClr val="174E77"/>
                          </a:solidFill>
                        </a:rPr>
                        <a:t>adj</a:t>
                      </a:r>
                      <a:endParaRPr lang="en-US" sz="1800" b="0" dirty="0">
                        <a:solidFill>
                          <a:srgbClr val="174E77"/>
                        </a:solidFill>
                      </a:endParaRPr>
                    </a:p>
                  </a:txBody>
                  <a:tcPr marT="45697" marB="45697" anchor="ctr">
                    <a:lnL w="3175" cap="flat" cmpd="sng" algn="ctr">
                      <a:solidFill>
                        <a:srgbClr val="123F60"/>
                      </a:solidFill>
                      <a:prstDash val="solid"/>
                      <a:round/>
                      <a:headEnd type="none" w="med" len="med"/>
                      <a:tailEnd type="none" w="med" len="med"/>
                    </a:lnL>
                    <a:lnR w="3175" cap="flat" cmpd="sng" algn="ctr">
                      <a:solidFill>
                        <a:srgbClr val="123F60"/>
                      </a:solidFill>
                      <a:prstDash val="solid"/>
                      <a:round/>
                      <a:headEnd type="none" w="med" len="med"/>
                      <a:tailEnd type="none" w="med" len="med"/>
                    </a:lnR>
                    <a:lnT w="3175" cap="flat" cmpd="sng" algn="ctr">
                      <a:solidFill>
                        <a:srgbClr val="123F60"/>
                      </a:solidFill>
                      <a:prstDash val="solid"/>
                      <a:round/>
                      <a:headEnd type="none" w="med" len="med"/>
                      <a:tailEnd type="none" w="med" len="med"/>
                    </a:lnT>
                    <a:lnB w="3175" cap="flat" cmpd="sng" algn="ctr">
                      <a:solidFill>
                        <a:srgbClr val="123F60"/>
                      </a:solidFill>
                      <a:prstDash val="solid"/>
                      <a:round/>
                      <a:headEnd type="none" w="med" len="med"/>
                      <a:tailEnd type="none" w="med" len="med"/>
                    </a:lnB>
                    <a:solidFill>
                      <a:srgbClr val="FFFF99"/>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800" b="0" baseline="0" dirty="0" smtClean="0">
                          <a:solidFill>
                            <a:srgbClr val="174E77"/>
                          </a:solidFill>
                        </a:rPr>
                        <a:t>Interest to </a:t>
                      </a:r>
                      <a:r>
                        <a:rPr lang="en-US" sz="1800" b="0" baseline="0" smtClean="0">
                          <a:solidFill>
                            <a:srgbClr val="174E77"/>
                          </a:solidFill>
                        </a:rPr>
                        <a:t>NAWCA  Reverted Funds to</a:t>
                      </a:r>
                      <a:endParaRPr lang="en-US" sz="1800" b="0" smtClean="0">
                        <a:solidFill>
                          <a:srgbClr val="174E77"/>
                        </a:solidFill>
                      </a:endParaRPr>
                    </a:p>
                    <a:p>
                      <a:pPr marL="0" marR="0" indent="0" algn="ctr" defTabSz="914400" rtl="0" eaLnBrk="1" fontAlgn="auto" latinLnBrk="0" hangingPunct="1">
                        <a:lnSpc>
                          <a:spcPct val="100000"/>
                        </a:lnSpc>
                        <a:spcBef>
                          <a:spcPts val="0"/>
                        </a:spcBef>
                        <a:spcAft>
                          <a:spcPts val="0"/>
                        </a:spcAft>
                        <a:buClrTx/>
                        <a:buSzTx/>
                        <a:buFontTx/>
                        <a:buNone/>
                        <a:tabLst/>
                        <a:defRPr/>
                      </a:pPr>
                      <a:r>
                        <a:rPr lang="en-US" sz="1800" b="0" dirty="0" smtClean="0">
                          <a:solidFill>
                            <a:srgbClr val="174E77"/>
                          </a:solidFill>
                        </a:rPr>
                        <a:t>Migratory</a:t>
                      </a:r>
                      <a:r>
                        <a:rPr lang="en-US" sz="1800" b="0" baseline="0" dirty="0" smtClean="0">
                          <a:solidFill>
                            <a:srgbClr val="174E77"/>
                          </a:solidFill>
                        </a:rPr>
                        <a:t> Birds</a:t>
                      </a:r>
                    </a:p>
                  </a:txBody>
                  <a:tcPr marT="45697" marB="45697" anchor="ctr">
                    <a:lnL w="3175" cap="flat" cmpd="sng" algn="ctr">
                      <a:solidFill>
                        <a:srgbClr val="123F60"/>
                      </a:solidFill>
                      <a:prstDash val="solid"/>
                      <a:round/>
                      <a:headEnd type="none" w="med" len="med"/>
                      <a:tailEnd type="none" w="med" len="med"/>
                    </a:lnL>
                    <a:lnR w="3175" cap="flat" cmpd="sng" algn="ctr">
                      <a:solidFill>
                        <a:srgbClr val="123F60"/>
                      </a:solidFill>
                      <a:prstDash val="solid"/>
                      <a:round/>
                      <a:headEnd type="none" w="med" len="med"/>
                      <a:tailEnd type="none" w="med" len="med"/>
                    </a:lnR>
                    <a:lnT w="3175" cap="flat" cmpd="sng" algn="ctr">
                      <a:solidFill>
                        <a:srgbClr val="123F60"/>
                      </a:solidFill>
                      <a:prstDash val="solid"/>
                      <a:round/>
                      <a:headEnd type="none" w="med" len="med"/>
                      <a:tailEnd type="none" w="med" len="med"/>
                    </a:lnT>
                    <a:lnB w="3175" cap="flat" cmpd="sng" algn="ctr">
                      <a:solidFill>
                        <a:srgbClr val="123F60"/>
                      </a:solidFill>
                      <a:prstDash val="solid"/>
                      <a:round/>
                      <a:headEnd type="none" w="med" len="med"/>
                      <a:tailEnd type="none" w="med" len="med"/>
                    </a:lnB>
                    <a:solidFill>
                      <a:srgbClr val="FFFF99"/>
                    </a:solidFill>
                  </a:tcPr>
                </a:tc>
                <a:extLst>
                  <a:ext uri="{0D108BD9-81ED-4DB2-BD59-A6C34878D82A}">
                    <a16:rowId xmlns:a16="http://schemas.microsoft.com/office/drawing/2014/main" val="10000"/>
                  </a:ext>
                </a:extLst>
              </a:tr>
              <a:tr h="639944">
                <a:tc>
                  <a:txBody>
                    <a:bodyPr/>
                    <a:lstStyle/>
                    <a:p>
                      <a:pPr algn="ctr"/>
                      <a:r>
                        <a:rPr lang="en-US" sz="1800" b="0" dirty="0" smtClean="0">
                          <a:solidFill>
                            <a:srgbClr val="174E77"/>
                          </a:solidFill>
                        </a:rPr>
                        <a:t>States</a:t>
                      </a:r>
                      <a:r>
                        <a:rPr lang="en-US" sz="1800" b="0" baseline="0" dirty="0" smtClean="0">
                          <a:solidFill>
                            <a:srgbClr val="174E77"/>
                          </a:solidFill>
                        </a:rPr>
                        <a:t> – Wildlife Restoration 77.8%</a:t>
                      </a:r>
                      <a:endParaRPr lang="en-US" sz="1800" b="0" dirty="0">
                        <a:solidFill>
                          <a:srgbClr val="174E77"/>
                        </a:solidFill>
                      </a:endParaRPr>
                    </a:p>
                  </a:txBody>
                  <a:tcPr marT="45697" marB="45697" anchor="ctr">
                    <a:lnL w="3175" cap="flat" cmpd="sng" algn="ctr">
                      <a:solidFill>
                        <a:srgbClr val="123F60"/>
                      </a:solidFill>
                      <a:prstDash val="solid"/>
                      <a:round/>
                      <a:headEnd type="none" w="med" len="med"/>
                      <a:tailEnd type="none" w="med" len="med"/>
                    </a:lnL>
                    <a:lnR w="3175" cap="flat" cmpd="sng" algn="ctr">
                      <a:solidFill>
                        <a:srgbClr val="123F60"/>
                      </a:solidFill>
                      <a:prstDash val="solid"/>
                      <a:round/>
                      <a:headEnd type="none" w="med" len="med"/>
                      <a:tailEnd type="none" w="med" len="med"/>
                    </a:lnR>
                    <a:lnT w="3175" cap="flat" cmpd="sng" algn="ctr">
                      <a:solidFill>
                        <a:srgbClr val="123F60"/>
                      </a:solidFill>
                      <a:prstDash val="solid"/>
                      <a:round/>
                      <a:headEnd type="none" w="med" len="med"/>
                      <a:tailEnd type="none" w="med" len="med"/>
                    </a:lnT>
                    <a:lnB w="3175" cap="flat" cmpd="sng" algn="ctr">
                      <a:solidFill>
                        <a:srgbClr val="123F60"/>
                      </a:solidFill>
                      <a:prstDash val="solid"/>
                      <a:round/>
                      <a:headEnd type="none" w="med" len="med"/>
                      <a:tailEnd type="none" w="med" len="med"/>
                    </a:lnB>
                    <a:solidFill>
                      <a:schemeClr val="accent6">
                        <a:lumMod val="40000"/>
                        <a:lumOff val="60000"/>
                      </a:schemeClr>
                    </a:solidFill>
                  </a:tcPr>
                </a:tc>
                <a:tc>
                  <a:txBody>
                    <a:bodyPr/>
                    <a:lstStyle/>
                    <a:p>
                      <a:pPr algn="ctr"/>
                      <a:r>
                        <a:rPr lang="en-US" sz="1800" b="0" dirty="0" smtClean="0">
                          <a:solidFill>
                            <a:srgbClr val="174E77"/>
                          </a:solidFill>
                        </a:rPr>
                        <a:t>Basic</a:t>
                      </a:r>
                      <a:r>
                        <a:rPr lang="en-US" sz="1800" b="0" baseline="0" dirty="0" smtClean="0">
                          <a:solidFill>
                            <a:srgbClr val="174E77"/>
                          </a:solidFill>
                        </a:rPr>
                        <a:t> Hunter Education</a:t>
                      </a:r>
                      <a:endParaRPr lang="en-US" sz="1800" b="0" dirty="0">
                        <a:solidFill>
                          <a:srgbClr val="174E77"/>
                        </a:solidFill>
                      </a:endParaRPr>
                    </a:p>
                  </a:txBody>
                  <a:tcPr marT="45697" marB="45697" anchor="ctr">
                    <a:lnL w="3175" cap="flat" cmpd="sng" algn="ctr">
                      <a:solidFill>
                        <a:srgbClr val="123F60"/>
                      </a:solidFill>
                      <a:prstDash val="solid"/>
                      <a:round/>
                      <a:headEnd type="none" w="med" len="med"/>
                      <a:tailEnd type="none" w="med" len="med"/>
                    </a:lnL>
                    <a:lnR w="3175" cap="flat" cmpd="sng" algn="ctr">
                      <a:solidFill>
                        <a:srgbClr val="123F60"/>
                      </a:solidFill>
                      <a:prstDash val="solid"/>
                      <a:round/>
                      <a:headEnd type="none" w="med" len="med"/>
                      <a:tailEnd type="none" w="med" len="med"/>
                    </a:lnR>
                    <a:lnT w="3175" cap="flat" cmpd="sng" algn="ctr">
                      <a:solidFill>
                        <a:srgbClr val="123F60"/>
                      </a:solidFill>
                      <a:prstDash val="solid"/>
                      <a:round/>
                      <a:headEnd type="none" w="med" len="med"/>
                      <a:tailEnd type="none" w="med" len="med"/>
                    </a:lnT>
                    <a:lnB w="3175" cap="flat" cmpd="sng" algn="ctr">
                      <a:solidFill>
                        <a:srgbClr val="123F60"/>
                      </a:solidFill>
                      <a:prstDash val="solid"/>
                      <a:round/>
                      <a:headEnd type="none" w="med" len="med"/>
                      <a:tailEnd type="none" w="med" len="med"/>
                    </a:lnB>
                    <a:solidFill>
                      <a:schemeClr val="accent6">
                        <a:lumMod val="40000"/>
                        <a:lumOff val="60000"/>
                      </a:schemeClr>
                    </a:solidFill>
                  </a:tcPr>
                </a:tc>
                <a:tc>
                  <a:txBody>
                    <a:bodyPr/>
                    <a:lstStyle/>
                    <a:p>
                      <a:pPr algn="ctr"/>
                      <a:r>
                        <a:rPr lang="en-US" sz="1800" b="0" dirty="0" smtClean="0">
                          <a:solidFill>
                            <a:srgbClr val="174E77"/>
                          </a:solidFill>
                        </a:rPr>
                        <a:t>Enhanced Hunter Education $8M</a:t>
                      </a:r>
                      <a:endParaRPr lang="en-US" sz="1800" b="0" dirty="0">
                        <a:solidFill>
                          <a:srgbClr val="174E77"/>
                        </a:solidFill>
                      </a:endParaRPr>
                    </a:p>
                  </a:txBody>
                  <a:tcPr marT="45697" marB="45697" anchor="ctr">
                    <a:lnL w="3175" cap="flat" cmpd="sng" algn="ctr">
                      <a:solidFill>
                        <a:srgbClr val="123F60"/>
                      </a:solidFill>
                      <a:prstDash val="solid"/>
                      <a:round/>
                      <a:headEnd type="none" w="med" len="med"/>
                      <a:tailEnd type="none" w="med" len="med"/>
                    </a:lnL>
                    <a:lnR w="3175" cap="flat" cmpd="sng" algn="ctr">
                      <a:solidFill>
                        <a:srgbClr val="123F60"/>
                      </a:solidFill>
                      <a:prstDash val="solid"/>
                      <a:round/>
                      <a:headEnd type="none" w="med" len="med"/>
                      <a:tailEnd type="none" w="med" len="med"/>
                    </a:lnR>
                    <a:lnT w="3175" cap="flat" cmpd="sng" algn="ctr">
                      <a:solidFill>
                        <a:srgbClr val="123F60"/>
                      </a:solidFill>
                      <a:prstDash val="solid"/>
                      <a:round/>
                      <a:headEnd type="none" w="med" len="med"/>
                      <a:tailEnd type="none" w="med" len="med"/>
                    </a:lnT>
                    <a:lnB w="3175" cap="flat" cmpd="sng" algn="ctr">
                      <a:solidFill>
                        <a:srgbClr val="123F60"/>
                      </a:solidFill>
                      <a:prstDash val="solid"/>
                      <a:round/>
                      <a:headEnd type="none" w="med" len="med"/>
                      <a:tailEnd type="none" w="med" len="med"/>
                    </a:lnB>
                    <a:solidFill>
                      <a:schemeClr val="accent6">
                        <a:lumMod val="40000"/>
                        <a:lumOff val="60000"/>
                      </a:schemeClr>
                    </a:solidFill>
                  </a:tcPr>
                </a:tc>
                <a:extLst>
                  <a:ext uri="{0D108BD9-81ED-4DB2-BD59-A6C34878D82A}">
                    <a16:rowId xmlns:a16="http://schemas.microsoft.com/office/drawing/2014/main" val="10001"/>
                  </a:ext>
                </a:extLst>
              </a:tr>
            </a:tbl>
          </a:graphicData>
        </a:graphic>
      </p:graphicFrame>
      <p:sp>
        <p:nvSpPr>
          <p:cNvPr id="7199" name="AutoShape 18"/>
          <p:cNvSpPr>
            <a:spLocks noChangeArrowheads="1"/>
          </p:cNvSpPr>
          <p:nvPr/>
        </p:nvSpPr>
        <p:spPr bwMode="auto">
          <a:xfrm>
            <a:off x="4038600" y="1676400"/>
            <a:ext cx="1012825" cy="609600"/>
          </a:xfrm>
          <a:prstGeom prst="downArrow">
            <a:avLst>
              <a:gd name="adj1" fmla="val 50000"/>
              <a:gd name="adj2" fmla="val 31375"/>
            </a:avLst>
          </a:prstGeom>
          <a:solidFill>
            <a:srgbClr val="C0C0C0"/>
          </a:solidFill>
          <a:ln w="9525">
            <a:solidFill>
              <a:srgbClr val="123F60"/>
            </a:solidFill>
            <a:miter lim="800000"/>
            <a:headEnd/>
            <a:tailEnd/>
          </a:ln>
        </p:spPr>
        <p:txBody>
          <a:bodyPr vert="eaVert" wrap="none" anchor="ctr"/>
          <a:lstStyle>
            <a:lvl1pPr eaLnBrk="0" hangingPunct="0">
              <a:spcBef>
                <a:spcPct val="20000"/>
              </a:spcBef>
              <a:buClr>
                <a:srgbClr val="FFFF99"/>
              </a:buClr>
              <a:buSzPct val="90000"/>
              <a:buFont typeface="Wingdings" pitchFamily="2" charset="2"/>
              <a:buChar char="u"/>
              <a:defRPr sz="3200" b="1">
                <a:solidFill>
                  <a:srgbClr val="EAEAEA"/>
                </a:solidFill>
                <a:latin typeface="Arial" pitchFamily="34" charset="0"/>
                <a:cs typeface="Arial" pitchFamily="34" charset="0"/>
              </a:defRPr>
            </a:lvl1pPr>
            <a:lvl2pPr marL="742950" indent="-285750" eaLnBrk="0" hangingPunct="0">
              <a:spcBef>
                <a:spcPct val="20000"/>
              </a:spcBef>
              <a:buChar char="–"/>
              <a:defRPr sz="2800">
                <a:solidFill>
                  <a:schemeClr val="tx1"/>
                </a:solidFill>
                <a:latin typeface="Arial" pitchFamily="34" charset="0"/>
                <a:cs typeface="Arial" pitchFamily="34" charset="0"/>
              </a:defRPr>
            </a:lvl2pPr>
            <a:lvl3pPr marL="1143000" indent="-228600" eaLnBrk="0" hangingPunct="0">
              <a:spcBef>
                <a:spcPct val="20000"/>
              </a:spcBef>
              <a:buClr>
                <a:srgbClr val="B2B2B2"/>
              </a:buClr>
              <a:buSzPct val="90000"/>
              <a:buFont typeface="Wingdings" pitchFamily="2" charset="2"/>
              <a:buChar char="w"/>
              <a:defRPr sz="2400">
                <a:solidFill>
                  <a:schemeClr val="tx1"/>
                </a:solidFill>
                <a:latin typeface="Arial" pitchFamily="34" charset="0"/>
                <a:cs typeface="Arial" pitchFamily="34" charset="0"/>
              </a:defRPr>
            </a:lvl3pPr>
            <a:lvl4pPr marL="1600200" indent="-228600" eaLnBrk="0" hangingPunct="0">
              <a:spcBef>
                <a:spcPct val="20000"/>
              </a:spcBef>
              <a:buChar char="–"/>
              <a:defRPr sz="2000">
                <a:solidFill>
                  <a:schemeClr val="tx1"/>
                </a:solidFill>
                <a:latin typeface="Arial" pitchFamily="34" charset="0"/>
                <a:cs typeface="Arial" pitchFamily="34" charset="0"/>
              </a:defRPr>
            </a:lvl4pPr>
            <a:lvl5pPr marL="2057400" indent="-228600" eaLnBrk="0" hangingPunct="0">
              <a:spcBef>
                <a:spcPct val="20000"/>
              </a:spcBef>
              <a:buClr>
                <a:schemeClr val="folHlink"/>
              </a:buClr>
              <a:buSzPct val="90000"/>
              <a:buFont typeface="Wingdings" pitchFamily="2" charset="2"/>
              <a:buBlip>
                <a:blip r:embed="rId3"/>
              </a:buBlip>
              <a:defRPr sz="2000">
                <a:solidFill>
                  <a:schemeClr val="tx1"/>
                </a:solidFill>
                <a:latin typeface="Arial" pitchFamily="34" charset="0"/>
                <a:cs typeface="Arial" pitchFamily="34" charset="0"/>
              </a:defRPr>
            </a:lvl5pPr>
            <a:lvl6pPr marL="2514600" indent="-228600" eaLnBrk="0" fontAlgn="base" hangingPunct="0">
              <a:spcBef>
                <a:spcPct val="20000"/>
              </a:spcBef>
              <a:spcAft>
                <a:spcPct val="0"/>
              </a:spcAft>
              <a:buClr>
                <a:schemeClr val="folHlink"/>
              </a:buClr>
              <a:buSzPct val="90000"/>
              <a:buFont typeface="Wingdings" pitchFamily="2" charset="2"/>
              <a:buBlip>
                <a:blip r:embed="rId3"/>
              </a:buBlip>
              <a:defRPr sz="2000">
                <a:solidFill>
                  <a:schemeClr val="tx1"/>
                </a:solidFill>
                <a:latin typeface="Arial" pitchFamily="34" charset="0"/>
                <a:cs typeface="Arial" pitchFamily="34" charset="0"/>
              </a:defRPr>
            </a:lvl6pPr>
            <a:lvl7pPr marL="2971800" indent="-228600" eaLnBrk="0" fontAlgn="base" hangingPunct="0">
              <a:spcBef>
                <a:spcPct val="20000"/>
              </a:spcBef>
              <a:spcAft>
                <a:spcPct val="0"/>
              </a:spcAft>
              <a:buClr>
                <a:schemeClr val="folHlink"/>
              </a:buClr>
              <a:buSzPct val="90000"/>
              <a:buFont typeface="Wingdings" pitchFamily="2" charset="2"/>
              <a:buBlip>
                <a:blip r:embed="rId3"/>
              </a:buBlip>
              <a:defRPr sz="2000">
                <a:solidFill>
                  <a:schemeClr val="tx1"/>
                </a:solidFill>
                <a:latin typeface="Arial" pitchFamily="34" charset="0"/>
                <a:cs typeface="Arial" pitchFamily="34" charset="0"/>
              </a:defRPr>
            </a:lvl7pPr>
            <a:lvl8pPr marL="3429000" indent="-228600" eaLnBrk="0" fontAlgn="base" hangingPunct="0">
              <a:spcBef>
                <a:spcPct val="20000"/>
              </a:spcBef>
              <a:spcAft>
                <a:spcPct val="0"/>
              </a:spcAft>
              <a:buClr>
                <a:schemeClr val="folHlink"/>
              </a:buClr>
              <a:buSzPct val="90000"/>
              <a:buFont typeface="Wingdings" pitchFamily="2" charset="2"/>
              <a:buBlip>
                <a:blip r:embed="rId3"/>
              </a:buBlip>
              <a:defRPr sz="2000">
                <a:solidFill>
                  <a:schemeClr val="tx1"/>
                </a:solidFill>
                <a:latin typeface="Arial" pitchFamily="34" charset="0"/>
                <a:cs typeface="Arial" pitchFamily="34" charset="0"/>
              </a:defRPr>
            </a:lvl8pPr>
            <a:lvl9pPr marL="3886200" indent="-228600" eaLnBrk="0" fontAlgn="base" hangingPunct="0">
              <a:spcBef>
                <a:spcPct val="20000"/>
              </a:spcBef>
              <a:spcAft>
                <a:spcPct val="0"/>
              </a:spcAft>
              <a:buClr>
                <a:schemeClr val="folHlink"/>
              </a:buClr>
              <a:buSzPct val="90000"/>
              <a:buFont typeface="Wingdings" pitchFamily="2" charset="2"/>
              <a:buBlip>
                <a:blip r:embed="rId3"/>
              </a:buBlip>
              <a:defRPr sz="2000">
                <a:solidFill>
                  <a:schemeClr val="tx1"/>
                </a:solidFill>
                <a:latin typeface="Arial" pitchFamily="34" charset="0"/>
                <a:cs typeface="Arial" pitchFamily="34" charset="0"/>
              </a:defRPr>
            </a:lvl9pPr>
          </a:lstStyle>
          <a:p>
            <a:pPr eaLnBrk="1" hangingPunct="1">
              <a:spcBef>
                <a:spcPct val="0"/>
              </a:spcBef>
              <a:buClrTx/>
              <a:buSzTx/>
              <a:buFontTx/>
              <a:buNone/>
            </a:pPr>
            <a:endParaRPr lang="en-US" altLang="en-US" sz="1800" b="0">
              <a:solidFill>
                <a:srgbClr val="FFFFFF"/>
              </a:solidFill>
            </a:endParaRPr>
          </a:p>
        </p:txBody>
      </p:sp>
      <p:sp>
        <p:nvSpPr>
          <p:cNvPr id="9" name="AutoShape 18"/>
          <p:cNvSpPr>
            <a:spLocks noChangeArrowheads="1"/>
          </p:cNvSpPr>
          <p:nvPr/>
        </p:nvSpPr>
        <p:spPr bwMode="auto">
          <a:xfrm>
            <a:off x="4057649" y="3886200"/>
            <a:ext cx="1012825" cy="609600"/>
          </a:xfrm>
          <a:prstGeom prst="downArrow">
            <a:avLst>
              <a:gd name="adj1" fmla="val 50000"/>
              <a:gd name="adj2" fmla="val 31375"/>
            </a:avLst>
          </a:prstGeom>
          <a:solidFill>
            <a:srgbClr val="C0C0C0"/>
          </a:solidFill>
          <a:ln w="9525">
            <a:solidFill>
              <a:srgbClr val="123F60"/>
            </a:solidFill>
            <a:miter lim="800000"/>
            <a:headEnd/>
            <a:tailEnd/>
          </a:ln>
        </p:spPr>
        <p:txBody>
          <a:bodyPr vert="eaVert" wrap="none" anchor="ctr"/>
          <a:lstStyle>
            <a:lvl1pPr eaLnBrk="0" hangingPunct="0">
              <a:spcBef>
                <a:spcPct val="20000"/>
              </a:spcBef>
              <a:buClr>
                <a:srgbClr val="FFFF99"/>
              </a:buClr>
              <a:buSzPct val="90000"/>
              <a:buFont typeface="Wingdings" pitchFamily="2" charset="2"/>
              <a:buChar char="u"/>
              <a:defRPr sz="3200" b="1">
                <a:solidFill>
                  <a:srgbClr val="EAEAEA"/>
                </a:solidFill>
                <a:latin typeface="Arial" pitchFamily="34" charset="0"/>
                <a:cs typeface="Arial" pitchFamily="34" charset="0"/>
              </a:defRPr>
            </a:lvl1pPr>
            <a:lvl2pPr marL="742950" indent="-285750" eaLnBrk="0" hangingPunct="0">
              <a:spcBef>
                <a:spcPct val="20000"/>
              </a:spcBef>
              <a:buChar char="–"/>
              <a:defRPr sz="2800">
                <a:solidFill>
                  <a:schemeClr val="tx1"/>
                </a:solidFill>
                <a:latin typeface="Arial" pitchFamily="34" charset="0"/>
                <a:cs typeface="Arial" pitchFamily="34" charset="0"/>
              </a:defRPr>
            </a:lvl2pPr>
            <a:lvl3pPr marL="1143000" indent="-228600" eaLnBrk="0" hangingPunct="0">
              <a:spcBef>
                <a:spcPct val="20000"/>
              </a:spcBef>
              <a:buClr>
                <a:srgbClr val="B2B2B2"/>
              </a:buClr>
              <a:buSzPct val="90000"/>
              <a:buFont typeface="Wingdings" pitchFamily="2" charset="2"/>
              <a:buChar char="w"/>
              <a:defRPr sz="2400">
                <a:solidFill>
                  <a:schemeClr val="tx1"/>
                </a:solidFill>
                <a:latin typeface="Arial" pitchFamily="34" charset="0"/>
                <a:cs typeface="Arial" pitchFamily="34" charset="0"/>
              </a:defRPr>
            </a:lvl3pPr>
            <a:lvl4pPr marL="1600200" indent="-228600" eaLnBrk="0" hangingPunct="0">
              <a:spcBef>
                <a:spcPct val="20000"/>
              </a:spcBef>
              <a:buChar char="–"/>
              <a:defRPr sz="2000">
                <a:solidFill>
                  <a:schemeClr val="tx1"/>
                </a:solidFill>
                <a:latin typeface="Arial" pitchFamily="34" charset="0"/>
                <a:cs typeface="Arial" pitchFamily="34" charset="0"/>
              </a:defRPr>
            </a:lvl4pPr>
            <a:lvl5pPr marL="2057400" indent="-228600" eaLnBrk="0" hangingPunct="0">
              <a:spcBef>
                <a:spcPct val="20000"/>
              </a:spcBef>
              <a:buClr>
                <a:schemeClr val="folHlink"/>
              </a:buClr>
              <a:buSzPct val="90000"/>
              <a:buFont typeface="Wingdings" pitchFamily="2" charset="2"/>
              <a:buBlip>
                <a:blip r:embed="rId3"/>
              </a:buBlip>
              <a:defRPr sz="2000">
                <a:solidFill>
                  <a:schemeClr val="tx1"/>
                </a:solidFill>
                <a:latin typeface="Arial" pitchFamily="34" charset="0"/>
                <a:cs typeface="Arial" pitchFamily="34" charset="0"/>
              </a:defRPr>
            </a:lvl5pPr>
            <a:lvl6pPr marL="2514600" indent="-228600" eaLnBrk="0" fontAlgn="base" hangingPunct="0">
              <a:spcBef>
                <a:spcPct val="20000"/>
              </a:spcBef>
              <a:spcAft>
                <a:spcPct val="0"/>
              </a:spcAft>
              <a:buClr>
                <a:schemeClr val="folHlink"/>
              </a:buClr>
              <a:buSzPct val="90000"/>
              <a:buFont typeface="Wingdings" pitchFamily="2" charset="2"/>
              <a:buBlip>
                <a:blip r:embed="rId3"/>
              </a:buBlip>
              <a:defRPr sz="2000">
                <a:solidFill>
                  <a:schemeClr val="tx1"/>
                </a:solidFill>
                <a:latin typeface="Arial" pitchFamily="34" charset="0"/>
                <a:cs typeface="Arial" pitchFamily="34" charset="0"/>
              </a:defRPr>
            </a:lvl6pPr>
            <a:lvl7pPr marL="2971800" indent="-228600" eaLnBrk="0" fontAlgn="base" hangingPunct="0">
              <a:spcBef>
                <a:spcPct val="20000"/>
              </a:spcBef>
              <a:spcAft>
                <a:spcPct val="0"/>
              </a:spcAft>
              <a:buClr>
                <a:schemeClr val="folHlink"/>
              </a:buClr>
              <a:buSzPct val="90000"/>
              <a:buFont typeface="Wingdings" pitchFamily="2" charset="2"/>
              <a:buBlip>
                <a:blip r:embed="rId3"/>
              </a:buBlip>
              <a:defRPr sz="2000">
                <a:solidFill>
                  <a:schemeClr val="tx1"/>
                </a:solidFill>
                <a:latin typeface="Arial" pitchFamily="34" charset="0"/>
                <a:cs typeface="Arial" pitchFamily="34" charset="0"/>
              </a:defRPr>
            </a:lvl7pPr>
            <a:lvl8pPr marL="3429000" indent="-228600" eaLnBrk="0" fontAlgn="base" hangingPunct="0">
              <a:spcBef>
                <a:spcPct val="20000"/>
              </a:spcBef>
              <a:spcAft>
                <a:spcPct val="0"/>
              </a:spcAft>
              <a:buClr>
                <a:schemeClr val="folHlink"/>
              </a:buClr>
              <a:buSzPct val="90000"/>
              <a:buFont typeface="Wingdings" pitchFamily="2" charset="2"/>
              <a:buBlip>
                <a:blip r:embed="rId3"/>
              </a:buBlip>
              <a:defRPr sz="2000">
                <a:solidFill>
                  <a:schemeClr val="tx1"/>
                </a:solidFill>
                <a:latin typeface="Arial" pitchFamily="34" charset="0"/>
                <a:cs typeface="Arial" pitchFamily="34" charset="0"/>
              </a:defRPr>
            </a:lvl8pPr>
            <a:lvl9pPr marL="3886200" indent="-228600" eaLnBrk="0" fontAlgn="base" hangingPunct="0">
              <a:spcBef>
                <a:spcPct val="20000"/>
              </a:spcBef>
              <a:spcAft>
                <a:spcPct val="0"/>
              </a:spcAft>
              <a:buClr>
                <a:schemeClr val="folHlink"/>
              </a:buClr>
              <a:buSzPct val="90000"/>
              <a:buFont typeface="Wingdings" pitchFamily="2" charset="2"/>
              <a:buBlip>
                <a:blip r:embed="rId3"/>
              </a:buBlip>
              <a:defRPr sz="2000">
                <a:solidFill>
                  <a:schemeClr val="tx1"/>
                </a:solidFill>
                <a:latin typeface="Arial" pitchFamily="34" charset="0"/>
                <a:cs typeface="Arial" pitchFamily="34" charset="0"/>
              </a:defRPr>
            </a:lvl9pPr>
          </a:lstStyle>
          <a:p>
            <a:pPr eaLnBrk="1" hangingPunct="1">
              <a:spcBef>
                <a:spcPct val="0"/>
              </a:spcBef>
              <a:buClrTx/>
              <a:buSzTx/>
              <a:buFontTx/>
              <a:buNone/>
            </a:pPr>
            <a:endParaRPr lang="en-US" altLang="en-US" sz="1800" b="0">
              <a:solidFill>
                <a:srgbClr val="FFFFFF"/>
              </a:solidFill>
            </a:endParaRPr>
          </a:p>
        </p:txBody>
      </p:sp>
    </p:spTree>
    <p:extLst>
      <p:ext uri="{BB962C8B-B14F-4D97-AF65-F5344CB8AC3E}">
        <p14:creationId xmlns:p14="http://schemas.microsoft.com/office/powerpoint/2010/main" val="3259035539"/>
      </p:ext>
    </p:extLst>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9105" name="Rectangle 33"/>
          <p:cNvSpPr>
            <a:spLocks noGrp="1" noChangeArrowheads="1"/>
          </p:cNvSpPr>
          <p:nvPr>
            <p:ph type="title"/>
          </p:nvPr>
        </p:nvSpPr>
        <p:spPr/>
        <p:txBody>
          <a:bodyPr>
            <a:normAutofit/>
          </a:bodyPr>
          <a:lstStyle/>
          <a:p>
            <a:pPr eaLnBrk="1" fontAlgn="auto" hangingPunct="1">
              <a:spcAft>
                <a:spcPts val="0"/>
              </a:spcAft>
              <a:defRPr/>
            </a:pPr>
            <a:r>
              <a:rPr lang="en-US" sz="3200" dirty="0" smtClean="0">
                <a:solidFill>
                  <a:schemeClr val="accent1">
                    <a:lumMod val="50000"/>
                  </a:schemeClr>
                </a:solidFill>
              </a:rPr>
              <a:t>Wildlife and Sport Fish Restoration</a:t>
            </a:r>
            <a:r>
              <a:rPr lang="en-US" dirty="0" smtClean="0">
                <a:solidFill>
                  <a:schemeClr val="accent1">
                    <a:lumMod val="50000"/>
                  </a:schemeClr>
                </a:solidFill>
              </a:rPr>
              <a:t/>
            </a:r>
            <a:br>
              <a:rPr lang="en-US" dirty="0" smtClean="0">
                <a:solidFill>
                  <a:schemeClr val="accent1">
                    <a:lumMod val="50000"/>
                  </a:schemeClr>
                </a:solidFill>
              </a:rPr>
            </a:br>
            <a:r>
              <a:rPr lang="en-US" sz="2800" b="0" dirty="0" smtClean="0">
                <a:solidFill>
                  <a:schemeClr val="accent1">
                    <a:lumMod val="50000"/>
                  </a:schemeClr>
                </a:solidFill>
              </a:rPr>
              <a:t>Wildlife Restoration Apportionment</a:t>
            </a:r>
            <a:endParaRPr lang="en-US" b="0" dirty="0" smtClean="0">
              <a:solidFill>
                <a:schemeClr val="accent1">
                  <a:lumMod val="50000"/>
                </a:schemeClr>
              </a:solidFill>
            </a:endParaRPr>
          </a:p>
        </p:txBody>
      </p:sp>
      <p:sp>
        <p:nvSpPr>
          <p:cNvPr id="21" name="Slide Number Placeholder 3"/>
          <p:cNvSpPr>
            <a:spLocks noGrp="1"/>
          </p:cNvSpPr>
          <p:nvPr>
            <p:ph type="sldNum" sz="quarter" idx="12"/>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fld id="{5B70B591-1C21-4FB8-80AD-BD32B101D1B3}" type="slidenum">
              <a:rPr kumimoji="0" lang="en-US" sz="1100" b="0" i="0" u="none" strike="noStrike" kern="1200" cap="none" spc="0" normalizeH="0" baseline="0" noProof="0">
                <a:ln>
                  <a:noFill/>
                </a:ln>
                <a:solidFill>
                  <a:srgbClr val="341205">
                    <a:lumMod val="50000"/>
                  </a:srgbClr>
                </a:solidFill>
                <a:effectLst/>
                <a:uLnTx/>
                <a:uFillTx/>
                <a:latin typeface="Malgun Gothic" pitchFamily="34" charset="-127"/>
                <a:ea typeface="Malgun Gothic" pitchFamily="34" charset="-127"/>
                <a:cs typeface="+mj-cs"/>
              </a:rPr>
              <a:pPr marL="0" marR="0" lvl="0" indent="0" algn="ctr" defTabSz="914400" rtl="0" eaLnBrk="1" fontAlgn="base" latinLnBrk="0" hangingPunct="1">
                <a:lnSpc>
                  <a:spcPct val="100000"/>
                </a:lnSpc>
                <a:spcBef>
                  <a:spcPct val="0"/>
                </a:spcBef>
                <a:spcAft>
                  <a:spcPct val="0"/>
                </a:spcAft>
                <a:buClrTx/>
                <a:buSzTx/>
                <a:buFontTx/>
                <a:buNone/>
                <a:tabLst/>
                <a:defRPr/>
              </a:pPr>
              <a:t>6</a:t>
            </a:fld>
            <a:endParaRPr kumimoji="0" lang="en-US" sz="1100" b="0" i="0" u="none" strike="noStrike" kern="1200" cap="none" spc="0" normalizeH="0" baseline="0" noProof="0">
              <a:ln>
                <a:noFill/>
              </a:ln>
              <a:solidFill>
                <a:srgbClr val="341205">
                  <a:lumMod val="50000"/>
                </a:srgbClr>
              </a:solidFill>
              <a:effectLst/>
              <a:uLnTx/>
              <a:uFillTx/>
              <a:latin typeface="Malgun Gothic" pitchFamily="34" charset="-127"/>
              <a:ea typeface="Malgun Gothic" pitchFamily="34" charset="-127"/>
              <a:cs typeface="+mj-cs"/>
            </a:endParaRPr>
          </a:p>
        </p:txBody>
      </p:sp>
      <p:sp>
        <p:nvSpPr>
          <p:cNvPr id="30725" name="Rectangle 31"/>
          <p:cNvSpPr>
            <a:spLocks noChangeArrowheads="1"/>
          </p:cNvSpPr>
          <p:nvPr/>
        </p:nvSpPr>
        <p:spPr bwMode="auto">
          <a:xfrm>
            <a:off x="1752600" y="6019800"/>
            <a:ext cx="144780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50800" algn="ctr">
                <a:solidFill>
                  <a:srgbClr val="000000"/>
                </a:solidFill>
                <a:miter lim="800000"/>
                <a:headEnd/>
                <a:tailEnd/>
              </a14:hiddenLine>
            </a:ext>
          </a:extLst>
        </p:spPr>
        <p:txBody>
          <a:bodyPr wrap="none" lIns="91429" tIns="45714" rIns="91429" bIns="45714" anchor="ctr">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Arial" charset="0"/>
              <a:ea typeface="+mn-ea"/>
              <a:cs typeface="Arial" charset="0"/>
            </a:endParaRPr>
          </a:p>
        </p:txBody>
      </p:sp>
      <p:sp>
        <p:nvSpPr>
          <p:cNvPr id="30726" name="Line 32"/>
          <p:cNvSpPr>
            <a:spLocks noChangeShapeType="1"/>
          </p:cNvSpPr>
          <p:nvPr/>
        </p:nvSpPr>
        <p:spPr bwMode="auto">
          <a:xfrm>
            <a:off x="3200400" y="2590800"/>
            <a:ext cx="0" cy="304800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50800">
                <a:solidFill>
                  <a:srgbClr val="000000"/>
                </a:solidFill>
                <a:round/>
                <a:headEnd/>
                <a:tailEnd/>
              </a14:hiddenLine>
            </a:ext>
          </a:extLst>
        </p:spPr>
        <p:txBody>
          <a:bodyPr lIns="91429" tIns="45714" rIns="91429" bIns="45714">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Arial" charset="0"/>
              <a:ea typeface="+mn-ea"/>
              <a:cs typeface="Arial" charset="0"/>
            </a:endParaRPr>
          </a:p>
        </p:txBody>
      </p:sp>
      <p:sp>
        <p:nvSpPr>
          <p:cNvPr id="30727" name="Line 34"/>
          <p:cNvSpPr>
            <a:spLocks noChangeShapeType="1"/>
          </p:cNvSpPr>
          <p:nvPr/>
        </p:nvSpPr>
        <p:spPr bwMode="auto">
          <a:xfrm>
            <a:off x="457200" y="1295400"/>
            <a:ext cx="8229600" cy="0"/>
          </a:xfrm>
          <a:prstGeom prst="line">
            <a:avLst/>
          </a:prstGeom>
          <a:noFill/>
          <a:ln w="9525">
            <a:solidFill>
              <a:srgbClr val="EAEAEA"/>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Arial" charset="0"/>
              <a:ea typeface="+mn-ea"/>
              <a:cs typeface="Arial" charset="0"/>
            </a:endParaRPr>
          </a:p>
        </p:txBody>
      </p:sp>
      <p:sp>
        <p:nvSpPr>
          <p:cNvPr id="30728" name="Rectangle 35"/>
          <p:cNvSpPr>
            <a:spLocks noChangeArrowheads="1"/>
          </p:cNvSpPr>
          <p:nvPr/>
        </p:nvSpPr>
        <p:spPr bwMode="auto">
          <a:xfrm>
            <a:off x="1752600" y="6019800"/>
            <a:ext cx="144780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50800" algn="ctr">
                <a:solidFill>
                  <a:srgbClr val="000000"/>
                </a:solidFill>
                <a:miter lim="800000"/>
                <a:headEnd/>
                <a:tailEnd/>
              </a14:hiddenLine>
            </a:ext>
          </a:extLst>
        </p:spPr>
        <p:txBody>
          <a:bodyPr wrap="none" lIns="91429" tIns="45714" rIns="91429" bIns="45714" anchor="ctr">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Arial" charset="0"/>
              <a:ea typeface="+mn-ea"/>
              <a:cs typeface="Arial" charset="0"/>
            </a:endParaRPr>
          </a:p>
        </p:txBody>
      </p:sp>
      <p:sp>
        <p:nvSpPr>
          <p:cNvPr id="30729" name="Line 36"/>
          <p:cNvSpPr>
            <a:spLocks noChangeShapeType="1"/>
          </p:cNvSpPr>
          <p:nvPr/>
        </p:nvSpPr>
        <p:spPr bwMode="auto">
          <a:xfrm>
            <a:off x="3200400" y="2590800"/>
            <a:ext cx="0" cy="304800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50800">
                <a:solidFill>
                  <a:srgbClr val="000000"/>
                </a:solidFill>
                <a:round/>
                <a:headEnd/>
                <a:tailEnd/>
              </a14:hiddenLine>
            </a:ext>
          </a:extLst>
        </p:spPr>
        <p:txBody>
          <a:bodyPr lIns="91429" tIns="45714" rIns="91429" bIns="45714">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Arial" charset="0"/>
              <a:ea typeface="+mn-ea"/>
              <a:cs typeface="Arial" charset="0"/>
            </a:endParaRPr>
          </a:p>
        </p:txBody>
      </p:sp>
      <p:sp>
        <p:nvSpPr>
          <p:cNvPr id="8" name="Rounded Rectangle 7"/>
          <p:cNvSpPr/>
          <p:nvPr/>
        </p:nvSpPr>
        <p:spPr>
          <a:xfrm>
            <a:off x="304800" y="2706688"/>
            <a:ext cx="8686800" cy="3960812"/>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Perpetua"/>
              <a:ea typeface="+mn-ea"/>
              <a:cs typeface="+mn-cs"/>
            </a:endParaRPr>
          </a:p>
        </p:txBody>
      </p:sp>
      <p:pic>
        <p:nvPicPr>
          <p:cNvPr id="9" name="Picture 8"/>
          <p:cNvPicPr>
            <a:picLocks noChangeAspect="1"/>
          </p:cNvPicPr>
          <p:nvPr/>
        </p:nvPicPr>
        <p:blipFill>
          <a:blip r:embed="rId3"/>
          <a:stretch>
            <a:fillRect/>
          </a:stretch>
        </p:blipFill>
        <p:spPr>
          <a:xfrm>
            <a:off x="584200" y="2934875"/>
            <a:ext cx="8135330" cy="3389725"/>
          </a:xfrm>
          <a:prstGeom prst="rect">
            <a:avLst/>
          </a:prstGeom>
        </p:spPr>
      </p:pic>
      <p:sp>
        <p:nvSpPr>
          <p:cNvPr id="10" name="TextBox 9"/>
          <p:cNvSpPr txBox="1"/>
          <p:nvPr/>
        </p:nvSpPr>
        <p:spPr>
          <a:xfrm>
            <a:off x="457200" y="1828800"/>
            <a:ext cx="8229600" cy="923330"/>
          </a:xfrm>
          <a:prstGeom prst="rect">
            <a:avLst/>
          </a:prstGeom>
          <a:solidFill>
            <a:schemeClr val="bg1"/>
          </a:solid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800" b="0" i="0" u="none" strike="noStrike" kern="1200" cap="none" spc="0" normalizeH="0" baseline="0" noProof="0" dirty="0" smtClean="0">
                <a:ln>
                  <a:noFill/>
                </a:ln>
                <a:solidFill>
                  <a:prstClr val="black"/>
                </a:solidFill>
                <a:effectLst/>
                <a:uLnTx/>
                <a:uFillTx/>
                <a:latin typeface="Arial" charset="0"/>
                <a:ea typeface="+mn-ea"/>
                <a:cs typeface="Arial" charset="0"/>
              </a:rPr>
              <a:t>U.S. Fish and Wildlife Service</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800" b="0" i="0" u="none" strike="noStrike" kern="1200" cap="none" spc="0" normalizeH="0" baseline="0" noProof="0" dirty="0" smtClean="0">
                <a:ln>
                  <a:noFill/>
                </a:ln>
                <a:solidFill>
                  <a:prstClr val="black"/>
                </a:solidFill>
                <a:effectLst/>
                <a:uLnTx/>
                <a:uFillTx/>
                <a:latin typeface="Arial" charset="0"/>
                <a:ea typeface="+mn-ea"/>
                <a:cs typeface="Arial" charset="0"/>
              </a:rPr>
              <a:t>Final Apportionment of Pittman-Robertson</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800" b="0" i="0" u="none" strike="noStrike" kern="1200" cap="none" spc="0" normalizeH="0" baseline="0" noProof="0" dirty="0" smtClean="0">
                <a:ln>
                  <a:noFill/>
                </a:ln>
                <a:solidFill>
                  <a:prstClr val="black"/>
                </a:solidFill>
                <a:effectLst/>
                <a:uLnTx/>
                <a:uFillTx/>
                <a:latin typeface="Arial" charset="0"/>
                <a:ea typeface="+mn-ea"/>
                <a:cs typeface="Arial" charset="0"/>
              </a:rPr>
              <a:t>Wildlife Restoration Funds for Fiscal Year 2018</a:t>
            </a:r>
            <a:endParaRPr kumimoji="0" lang="en-US" sz="1800" b="0" i="0" u="none" strike="noStrike" kern="1200" cap="none" spc="0" normalizeH="0" baseline="0" noProof="0" dirty="0">
              <a:ln>
                <a:noFill/>
              </a:ln>
              <a:solidFill>
                <a:prstClr val="black"/>
              </a:solidFill>
              <a:effectLst/>
              <a:uLnTx/>
              <a:uFillTx/>
              <a:latin typeface="Arial" charset="0"/>
              <a:ea typeface="+mn-ea"/>
              <a:cs typeface="Arial" charset="0"/>
            </a:endParaRPr>
          </a:p>
        </p:txBody>
      </p:sp>
    </p:spTree>
    <p:extLst>
      <p:ext uri="{BB962C8B-B14F-4D97-AF65-F5344CB8AC3E}">
        <p14:creationId xmlns:p14="http://schemas.microsoft.com/office/powerpoint/2010/main" val="76392985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Title 1"/>
          <p:cNvSpPr>
            <a:spLocks noGrp="1"/>
          </p:cNvSpPr>
          <p:nvPr>
            <p:ph type="title"/>
          </p:nvPr>
        </p:nvSpPr>
        <p:spPr/>
        <p:txBody>
          <a:bodyPr/>
          <a:lstStyle/>
          <a:p>
            <a:r>
              <a:rPr lang="en-US" altLang="en-US" sz="4800" smtClean="0"/>
              <a:t>Costs – Determining Allowability</a:t>
            </a:r>
          </a:p>
        </p:txBody>
      </p:sp>
      <p:sp>
        <p:nvSpPr>
          <p:cNvPr id="37891" name="Content Placeholder 2"/>
          <p:cNvSpPr>
            <a:spLocks noGrp="1"/>
          </p:cNvSpPr>
          <p:nvPr>
            <p:ph idx="1"/>
          </p:nvPr>
        </p:nvSpPr>
        <p:spPr/>
        <p:txBody>
          <a:bodyPr/>
          <a:lstStyle/>
          <a:p>
            <a:pPr marL="0" indent="0">
              <a:buFont typeface="Wingdings 2" pitchFamily="18" charset="2"/>
              <a:buNone/>
            </a:pPr>
            <a:r>
              <a:rPr lang="en-US" altLang="en-US" dirty="0" smtClean="0">
                <a:latin typeface="+mj-lt"/>
              </a:rPr>
              <a:t>Federal Cost Principles of allowable costs.</a:t>
            </a:r>
          </a:p>
          <a:p>
            <a:pPr marL="0" indent="0">
              <a:buFont typeface="Wingdings 2" pitchFamily="18" charset="2"/>
              <a:buNone/>
            </a:pPr>
            <a:endParaRPr lang="en-US" altLang="en-US" dirty="0" smtClean="0">
              <a:latin typeface="+mj-lt"/>
            </a:endParaRPr>
          </a:p>
          <a:p>
            <a:pPr marL="0" indent="0">
              <a:buFont typeface="Wingdings 2" pitchFamily="18" charset="2"/>
              <a:buNone/>
            </a:pPr>
            <a:r>
              <a:rPr lang="en-US" altLang="en-US" dirty="0" smtClean="0">
                <a:latin typeface="+mj-lt"/>
              </a:rPr>
              <a:t>Necessary / reasonable +</a:t>
            </a:r>
          </a:p>
          <a:p>
            <a:pPr marL="0" indent="0">
              <a:buFont typeface="Wingdings 2" pitchFamily="18" charset="2"/>
              <a:buNone/>
            </a:pPr>
            <a:r>
              <a:rPr lang="en-US" altLang="en-US" dirty="0" smtClean="0">
                <a:latin typeface="+mj-lt"/>
              </a:rPr>
              <a:t>Properly allocated +</a:t>
            </a:r>
          </a:p>
          <a:p>
            <a:pPr marL="0" indent="0">
              <a:buFont typeface="Wingdings 2" pitchFamily="18" charset="2"/>
              <a:buNone/>
            </a:pPr>
            <a:r>
              <a:rPr lang="en-US" altLang="en-US" u="sng" dirty="0" smtClean="0">
                <a:latin typeface="+mj-lt"/>
              </a:rPr>
              <a:t>Adequately documented </a:t>
            </a:r>
            <a:r>
              <a:rPr lang="en-US" altLang="en-US" dirty="0" smtClean="0">
                <a:latin typeface="+mj-lt"/>
              </a:rPr>
              <a:t> =</a:t>
            </a:r>
          </a:p>
          <a:p>
            <a:pPr marL="0" indent="0">
              <a:buFont typeface="Wingdings 2" pitchFamily="18" charset="2"/>
              <a:buNone/>
            </a:pPr>
            <a:r>
              <a:rPr lang="en-US" altLang="en-US" dirty="0" smtClean="0">
                <a:latin typeface="+mj-lt"/>
              </a:rPr>
              <a:t>Allowable</a:t>
            </a:r>
          </a:p>
          <a:p>
            <a:pPr marL="0" indent="0">
              <a:buFont typeface="Wingdings 2" pitchFamily="18" charset="2"/>
              <a:buNone/>
            </a:pPr>
            <a:endParaRPr lang="en-US" altLang="en-US" dirty="0" smtClean="0"/>
          </a:p>
        </p:txBody>
      </p:sp>
      <p:sp>
        <p:nvSpPr>
          <p:cNvPr id="4" name="Vertical Scroll 3"/>
          <p:cNvSpPr/>
          <p:nvPr/>
        </p:nvSpPr>
        <p:spPr>
          <a:xfrm>
            <a:off x="7170738" y="5487480"/>
            <a:ext cx="1828800" cy="1223208"/>
          </a:xfrm>
          <a:prstGeom prst="verticalScroll">
            <a:avLst/>
          </a:prstGeom>
        </p:spPr>
        <p:style>
          <a:lnRef idx="1">
            <a:schemeClr val="accent1"/>
          </a:lnRef>
          <a:fillRef idx="2">
            <a:schemeClr val="accent1"/>
          </a:fillRef>
          <a:effectRef idx="1">
            <a:schemeClr val="accent1"/>
          </a:effectRef>
          <a:fontRef idx="minor">
            <a:schemeClr val="dk1"/>
          </a:fontRef>
        </p:style>
        <p:txBody>
          <a:bodyPr anchor="ctr"/>
          <a:lstStyle/>
          <a:p>
            <a:pPr algn="ctr">
              <a:defRPr/>
            </a:pPr>
            <a:r>
              <a:rPr lang="en-US" sz="2000" dirty="0">
                <a:solidFill>
                  <a:prstClr val="black"/>
                </a:solidFill>
                <a:latin typeface="Calibri"/>
              </a:rPr>
              <a:t>2 CFR 200.402</a:t>
            </a:r>
          </a:p>
        </p:txBody>
      </p:sp>
      <p:pic>
        <p:nvPicPr>
          <p:cNvPr id="37895" name="Picture 2" descr="Image result for WSFR logo"/>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077200" y="152400"/>
            <a:ext cx="922338" cy="892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86136702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Title 1"/>
          <p:cNvSpPr>
            <a:spLocks noGrp="1"/>
          </p:cNvSpPr>
          <p:nvPr>
            <p:ph type="title"/>
          </p:nvPr>
        </p:nvSpPr>
        <p:spPr/>
        <p:txBody>
          <a:bodyPr/>
          <a:lstStyle/>
          <a:p>
            <a:r>
              <a:rPr lang="en-US" altLang="en-US" sz="4800" dirty="0" smtClean="0"/>
              <a:t>Factors affecting </a:t>
            </a:r>
            <a:r>
              <a:rPr lang="en-US" altLang="en-US" sz="4800" dirty="0" err="1" smtClean="0"/>
              <a:t>Allowability</a:t>
            </a:r>
            <a:endParaRPr lang="en-US" altLang="en-US" sz="4800" dirty="0" smtClean="0"/>
          </a:p>
        </p:txBody>
      </p:sp>
      <p:sp>
        <p:nvSpPr>
          <p:cNvPr id="38915" name="Content Placeholder 2"/>
          <p:cNvSpPr>
            <a:spLocks noGrp="1"/>
          </p:cNvSpPr>
          <p:nvPr>
            <p:ph idx="1"/>
          </p:nvPr>
        </p:nvSpPr>
        <p:spPr/>
        <p:txBody>
          <a:bodyPr/>
          <a:lstStyle/>
          <a:p>
            <a:pPr>
              <a:buClrTx/>
              <a:buFont typeface="Arial" panose="020B0604020202020204" pitchFamily="34" charset="0"/>
              <a:buChar char="•"/>
            </a:pPr>
            <a:r>
              <a:rPr lang="en-US" altLang="en-US" sz="2400" dirty="0" smtClean="0">
                <a:latin typeface="+mj-lt"/>
              </a:rPr>
              <a:t>Authorized / not prohibited under State or local laws or regulations.</a:t>
            </a:r>
          </a:p>
          <a:p>
            <a:pPr>
              <a:buClrTx/>
              <a:buFont typeface="Arial" panose="020B0604020202020204" pitchFamily="34" charset="0"/>
              <a:buChar char="•"/>
            </a:pPr>
            <a:endParaRPr lang="en-US" altLang="en-US" sz="2400" dirty="0" smtClean="0">
              <a:latin typeface="+mj-lt"/>
            </a:endParaRPr>
          </a:p>
          <a:p>
            <a:pPr>
              <a:buClrTx/>
              <a:buFont typeface="Arial" panose="020B0604020202020204" pitchFamily="34" charset="0"/>
              <a:buChar char="•"/>
            </a:pPr>
            <a:r>
              <a:rPr lang="en-US" altLang="en-US" sz="2400" dirty="0">
                <a:latin typeface="+mj-lt"/>
              </a:rPr>
              <a:t>Comply with laws, terms/conditions, governing </a:t>
            </a:r>
            <a:r>
              <a:rPr lang="en-US" altLang="en-US" sz="2400" dirty="0" smtClean="0">
                <a:latin typeface="+mj-lt"/>
              </a:rPr>
              <a:t>regulations (exclusions in the Federal award program).</a:t>
            </a:r>
          </a:p>
          <a:p>
            <a:pPr>
              <a:buClrTx/>
              <a:buFont typeface="Arial" panose="020B0604020202020204" pitchFamily="34" charset="0"/>
              <a:buChar char="•"/>
            </a:pPr>
            <a:endParaRPr lang="en-US" altLang="en-US" sz="2400" dirty="0" smtClean="0">
              <a:latin typeface="+mj-lt"/>
            </a:endParaRPr>
          </a:p>
          <a:p>
            <a:pPr>
              <a:buClrTx/>
              <a:buFont typeface="Arial" panose="020B0604020202020204" pitchFamily="34" charset="0"/>
              <a:buChar char="•"/>
            </a:pPr>
            <a:r>
              <a:rPr lang="en-US" altLang="en-US" sz="2400" dirty="0" smtClean="0">
                <a:latin typeface="+mj-lt"/>
              </a:rPr>
              <a:t>The </a:t>
            </a:r>
            <a:r>
              <a:rPr lang="en-US" altLang="en-US" sz="2400" dirty="0">
                <a:latin typeface="+mj-lt"/>
              </a:rPr>
              <a:t>eligible activities under each of the funding categories are outlined in the respective sections of 16 U.S.C. 669-669k, as amended.</a:t>
            </a:r>
          </a:p>
          <a:p>
            <a:pPr>
              <a:buClrTx/>
              <a:buFont typeface="Arial" panose="020B0604020202020204" pitchFamily="34" charset="0"/>
              <a:buChar char="•"/>
            </a:pPr>
            <a:endParaRPr lang="en-US" altLang="en-US" sz="2800" dirty="0" smtClean="0">
              <a:latin typeface="+mj-lt"/>
            </a:endParaRPr>
          </a:p>
          <a:p>
            <a:pPr marL="0" indent="0">
              <a:buNone/>
            </a:pPr>
            <a:endParaRPr lang="en-US" altLang="en-US" dirty="0" smtClean="0"/>
          </a:p>
        </p:txBody>
      </p:sp>
      <p:pic>
        <p:nvPicPr>
          <p:cNvPr id="38919" name="Picture 2" descr="Image result for WSFR logo"/>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077200" y="152400"/>
            <a:ext cx="922338" cy="892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Vertical Scroll 5"/>
          <p:cNvSpPr/>
          <p:nvPr/>
        </p:nvSpPr>
        <p:spPr>
          <a:xfrm>
            <a:off x="7315200" y="5659120"/>
            <a:ext cx="1684338" cy="1143000"/>
          </a:xfrm>
          <a:prstGeom prst="verticalScroll">
            <a:avLst/>
          </a:prstGeom>
        </p:spPr>
        <p:style>
          <a:lnRef idx="1">
            <a:schemeClr val="accent1"/>
          </a:lnRef>
          <a:fillRef idx="2">
            <a:schemeClr val="accent1"/>
          </a:fillRef>
          <a:effectRef idx="1">
            <a:schemeClr val="accent1"/>
          </a:effectRef>
          <a:fontRef idx="minor">
            <a:schemeClr val="dk1"/>
          </a:fontRef>
        </p:style>
        <p:txBody>
          <a:bodyPr anchor="ctr"/>
          <a:lstStyle/>
          <a:p>
            <a:pPr algn="ctr">
              <a:defRPr/>
            </a:pPr>
            <a:r>
              <a:rPr lang="en-US" sz="2000" dirty="0">
                <a:solidFill>
                  <a:prstClr val="black"/>
                </a:solidFill>
                <a:latin typeface="Calibri"/>
              </a:rPr>
              <a:t>2 CFR </a:t>
            </a:r>
            <a:r>
              <a:rPr lang="en-US" sz="2000" dirty="0" smtClean="0">
                <a:solidFill>
                  <a:prstClr val="black"/>
                </a:solidFill>
                <a:latin typeface="Calibri"/>
              </a:rPr>
              <a:t>200.403</a:t>
            </a:r>
            <a:endParaRPr lang="en-US" sz="2000" dirty="0">
              <a:solidFill>
                <a:prstClr val="black"/>
              </a:solidFill>
              <a:latin typeface="Calibri"/>
            </a:endParaRPr>
          </a:p>
        </p:txBody>
      </p:sp>
    </p:spTree>
    <p:extLst>
      <p:ext uri="{BB962C8B-B14F-4D97-AF65-F5344CB8AC3E}">
        <p14:creationId xmlns:p14="http://schemas.microsoft.com/office/powerpoint/2010/main" val="85979116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Title 1"/>
          <p:cNvSpPr>
            <a:spLocks noGrp="1"/>
          </p:cNvSpPr>
          <p:nvPr>
            <p:ph type="title"/>
          </p:nvPr>
        </p:nvSpPr>
        <p:spPr/>
        <p:txBody>
          <a:bodyPr/>
          <a:lstStyle/>
          <a:p>
            <a:r>
              <a:rPr lang="en-US" altLang="en-US" sz="4800" b="1" dirty="0" smtClean="0"/>
              <a:t>WR</a:t>
            </a:r>
            <a:r>
              <a:rPr lang="en-US" altLang="en-US" sz="4800" dirty="0" smtClean="0"/>
              <a:t> Eligible R3 Activities</a:t>
            </a:r>
          </a:p>
        </p:txBody>
      </p:sp>
      <p:sp>
        <p:nvSpPr>
          <p:cNvPr id="50179" name="Content Placeholder 2"/>
          <p:cNvSpPr>
            <a:spLocks noGrp="1"/>
          </p:cNvSpPr>
          <p:nvPr>
            <p:ph idx="1"/>
          </p:nvPr>
        </p:nvSpPr>
        <p:spPr/>
        <p:txBody>
          <a:bodyPr/>
          <a:lstStyle/>
          <a:p>
            <a:pPr>
              <a:buClrTx/>
              <a:buFont typeface="Arial" panose="020B0604020202020204" pitchFamily="34" charset="0"/>
              <a:buChar char="•"/>
            </a:pPr>
            <a:r>
              <a:rPr lang="en-US" altLang="en-US" sz="2400" dirty="0">
                <a:latin typeface="+mj-lt"/>
              </a:rPr>
              <a:t>Acquire real </a:t>
            </a:r>
            <a:r>
              <a:rPr lang="en-US" altLang="en-US" sz="2400" dirty="0" smtClean="0">
                <a:latin typeface="+mj-lt"/>
              </a:rPr>
              <a:t>property suitable </a:t>
            </a:r>
            <a:r>
              <a:rPr lang="en-US" altLang="en-US" sz="2400" dirty="0">
                <a:latin typeface="+mj-lt"/>
              </a:rPr>
              <a:t>or capable of being made suitable </a:t>
            </a:r>
            <a:r>
              <a:rPr lang="en-US" altLang="en-US" sz="2400" dirty="0" smtClean="0">
                <a:latin typeface="+mj-lt"/>
              </a:rPr>
              <a:t>for public </a:t>
            </a:r>
            <a:r>
              <a:rPr lang="en-US" altLang="en-US" sz="2400" dirty="0">
                <a:latin typeface="+mj-lt"/>
              </a:rPr>
              <a:t>access for hunting or other wildlife-oriented recreation</a:t>
            </a:r>
            <a:r>
              <a:rPr lang="en-US" altLang="en-US" sz="2400" dirty="0" smtClean="0">
                <a:latin typeface="+mj-lt"/>
              </a:rPr>
              <a:t>.</a:t>
            </a:r>
          </a:p>
          <a:p>
            <a:pPr>
              <a:buClrTx/>
              <a:buFont typeface="Arial" panose="020B0604020202020204" pitchFamily="34" charset="0"/>
              <a:buChar char="•"/>
            </a:pPr>
            <a:endParaRPr lang="en-US" altLang="en-US" sz="2400" dirty="0" smtClean="0">
              <a:latin typeface="+mj-lt"/>
            </a:endParaRPr>
          </a:p>
          <a:p>
            <a:pPr>
              <a:buClrTx/>
              <a:buFont typeface="Arial" panose="020B0604020202020204" pitchFamily="34" charset="0"/>
              <a:buChar char="•"/>
            </a:pPr>
            <a:r>
              <a:rPr lang="en-US" altLang="en-US" sz="2400" dirty="0">
                <a:latin typeface="+mj-lt"/>
              </a:rPr>
              <a:t>Build structures or acquire equipment, goods, and services </a:t>
            </a:r>
            <a:r>
              <a:rPr lang="en-US" altLang="en-US" sz="2400" dirty="0" smtClean="0">
                <a:latin typeface="+mj-lt"/>
              </a:rPr>
              <a:t>to provide </a:t>
            </a:r>
            <a:r>
              <a:rPr lang="en-US" altLang="en-US" sz="2400" dirty="0">
                <a:latin typeface="+mj-lt"/>
              </a:rPr>
              <a:t>public access for hunting or other wildlife-oriented </a:t>
            </a:r>
            <a:r>
              <a:rPr lang="en-US" altLang="en-US" sz="2400" dirty="0" smtClean="0">
                <a:latin typeface="+mj-lt"/>
              </a:rPr>
              <a:t>recreation. </a:t>
            </a:r>
            <a:r>
              <a:rPr lang="en-US" altLang="en-US" sz="2400" dirty="0" smtClean="0">
                <a:solidFill>
                  <a:srgbClr val="FF0000"/>
                </a:solidFill>
                <a:latin typeface="+mj-lt"/>
              </a:rPr>
              <a:t>(parking lots, kiosks, duck blinds, tree stands….)</a:t>
            </a:r>
          </a:p>
          <a:p>
            <a:pPr marL="0" indent="0">
              <a:buNone/>
            </a:pPr>
            <a:endParaRPr lang="en-US" altLang="en-US" sz="2200" dirty="0" smtClean="0">
              <a:latin typeface="+mj-lt"/>
            </a:endParaRPr>
          </a:p>
        </p:txBody>
      </p:sp>
      <p:sp>
        <p:nvSpPr>
          <p:cNvPr id="4" name="Vertical Scroll 3"/>
          <p:cNvSpPr/>
          <p:nvPr/>
        </p:nvSpPr>
        <p:spPr>
          <a:xfrm>
            <a:off x="7281387" y="5604312"/>
            <a:ext cx="1752600" cy="1101288"/>
          </a:xfrm>
          <a:prstGeom prst="verticalScroll">
            <a:avLst/>
          </a:prstGeom>
        </p:spPr>
        <p:style>
          <a:lnRef idx="1">
            <a:schemeClr val="accent1"/>
          </a:lnRef>
          <a:fillRef idx="2">
            <a:schemeClr val="accent1"/>
          </a:fillRef>
          <a:effectRef idx="1">
            <a:schemeClr val="accent1"/>
          </a:effectRef>
          <a:fontRef idx="minor">
            <a:schemeClr val="dk1"/>
          </a:fontRef>
        </p:style>
        <p:txBody>
          <a:bodyPr anchor="ctr"/>
          <a:lstStyle/>
          <a:p>
            <a:pPr algn="ctr">
              <a:defRPr/>
            </a:pPr>
            <a:r>
              <a:rPr lang="en-US" sz="2000" dirty="0" smtClean="0">
                <a:solidFill>
                  <a:prstClr val="black"/>
                </a:solidFill>
                <a:latin typeface="Calibri"/>
              </a:rPr>
              <a:t> 50 CFR 80.50</a:t>
            </a:r>
            <a:endParaRPr lang="en-US" sz="2000" dirty="0">
              <a:solidFill>
                <a:prstClr val="black"/>
              </a:solidFill>
              <a:latin typeface="Calibri"/>
            </a:endParaRPr>
          </a:p>
        </p:txBody>
      </p:sp>
      <p:pic>
        <p:nvPicPr>
          <p:cNvPr id="50183" name="Picture 2" descr="Image result for WSFR logo"/>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077200" y="152400"/>
            <a:ext cx="922338" cy="892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881686673"/>
      </p:ext>
    </p:extLst>
  </p:cSld>
  <p:clrMapOvr>
    <a:masterClrMapping/>
  </p:clrMapOvr>
  <p:timing>
    <p:tnLst>
      <p:par>
        <p:cTn id="1" dur="indefinite" restart="never" nodeType="tmRoot"/>
      </p:par>
    </p:tnLst>
  </p:timing>
</p:sld>
</file>

<file path=ppt/theme/_rels/theme2.xml.rels><?xml version="1.0" encoding="UTF-8" standalone="yes"?>
<Relationships xmlns="http://schemas.openxmlformats.org/package/2006/relationships"><Relationship Id="rId1" Type="http://schemas.openxmlformats.org/officeDocument/2006/relationships/image" Target="../media/image2.jpeg"/></Relationships>
</file>

<file path=ppt/theme/_rels/theme3.xml.rels><?xml version="1.0" encoding="UTF-8" standalone="yes"?>
<Relationships xmlns="http://schemas.openxmlformats.org/package/2006/relationships"><Relationship Id="rId1" Type="http://schemas.openxmlformats.org/officeDocument/2006/relationships/image" Target="../media/image2.jpeg"/></Relationships>
</file>

<file path=ppt/theme/_rels/theme4.xml.rels><?xml version="1.0" encoding="UTF-8" standalone="yes"?>
<Relationships xmlns="http://schemas.openxmlformats.org/package/2006/relationships"><Relationship Id="rId1" Type="http://schemas.openxmlformats.org/officeDocument/2006/relationships/image" Target="../media/image2.jpeg"/></Relationships>
</file>

<file path=ppt/theme/_rels/theme5.xml.rels><?xml version="1.0" encoding="UTF-8" standalone="yes"?>
<Relationships xmlns="http://schemas.openxmlformats.org/package/2006/relationships"><Relationship Id="rId1" Type="http://schemas.openxmlformats.org/officeDocument/2006/relationships/image" Target="../media/image2.jpeg"/></Relationships>
</file>

<file path=ppt/theme/_rels/theme7.xml.rels><?xml version="1.0" encoding="UTF-8" standalone="yes"?>
<Relationships xmlns="http://schemas.openxmlformats.org/package/2006/relationships"><Relationship Id="rId1" Type="http://schemas.openxmlformats.org/officeDocument/2006/relationships/image" Target="../media/image7.jpeg"/></Relationships>
</file>

<file path=ppt/theme/theme1.xml><?xml version="1.0" encoding="utf-8"?>
<a:theme xmlns:a="http://schemas.openxmlformats.org/drawingml/2006/main" name="1_Beam">
  <a:themeElements>
    <a:clrScheme name="1_Beam 10">
      <a:dk1>
        <a:srgbClr val="000080"/>
      </a:dk1>
      <a:lt1>
        <a:srgbClr val="FFFFFF"/>
      </a:lt1>
      <a:dk2>
        <a:srgbClr val="000099"/>
      </a:dk2>
      <a:lt2>
        <a:srgbClr val="FFFFFF"/>
      </a:lt2>
      <a:accent1>
        <a:srgbClr val="3366FF"/>
      </a:accent1>
      <a:accent2>
        <a:srgbClr val="7B46D0"/>
      </a:accent2>
      <a:accent3>
        <a:srgbClr val="AAAACA"/>
      </a:accent3>
      <a:accent4>
        <a:srgbClr val="DADADA"/>
      </a:accent4>
      <a:accent5>
        <a:srgbClr val="ADB8FF"/>
      </a:accent5>
      <a:accent6>
        <a:srgbClr val="6F3FBC"/>
      </a:accent6>
      <a:hlink>
        <a:srgbClr val="FFFF99"/>
      </a:hlink>
      <a:folHlink>
        <a:srgbClr val="FFFF99"/>
      </a:folHlink>
    </a:clrScheme>
    <a:fontScheme name="1_Beam">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1_Beam 1">
        <a:dk1>
          <a:srgbClr val="1A006C"/>
        </a:dk1>
        <a:lt1>
          <a:srgbClr val="FFFFFF"/>
        </a:lt1>
        <a:dk2>
          <a:srgbClr val="000066"/>
        </a:dk2>
        <a:lt2>
          <a:srgbClr val="CCCCFF"/>
        </a:lt2>
        <a:accent1>
          <a:srgbClr val="0099CC"/>
        </a:accent1>
        <a:accent2>
          <a:srgbClr val="6600CC"/>
        </a:accent2>
        <a:accent3>
          <a:srgbClr val="AAAAB8"/>
        </a:accent3>
        <a:accent4>
          <a:srgbClr val="DADADA"/>
        </a:accent4>
        <a:accent5>
          <a:srgbClr val="AACAE2"/>
        </a:accent5>
        <a:accent6>
          <a:srgbClr val="5C00B9"/>
        </a:accent6>
        <a:hlink>
          <a:srgbClr val="9999FF"/>
        </a:hlink>
        <a:folHlink>
          <a:srgbClr val="33CCCC"/>
        </a:folHlink>
      </a:clrScheme>
      <a:clrMap bg1="dk2" tx1="lt1" bg2="dk1" tx2="lt2" accent1="accent1" accent2="accent2" accent3="accent3" accent4="accent4" accent5="accent5" accent6="accent6" hlink="hlink" folHlink="folHlink"/>
    </a:extraClrScheme>
    <a:extraClrScheme>
      <a:clrScheme name="1_Beam 2">
        <a:dk1>
          <a:srgbClr val="000080"/>
        </a:dk1>
        <a:lt1>
          <a:srgbClr val="FFFFFF"/>
        </a:lt1>
        <a:dk2>
          <a:srgbClr val="000099"/>
        </a:dk2>
        <a:lt2>
          <a:srgbClr val="FFFFFF"/>
        </a:lt2>
        <a:accent1>
          <a:srgbClr val="3366FF"/>
        </a:accent1>
        <a:accent2>
          <a:srgbClr val="7B46D0"/>
        </a:accent2>
        <a:accent3>
          <a:srgbClr val="AAAACA"/>
        </a:accent3>
        <a:accent4>
          <a:srgbClr val="DADADA"/>
        </a:accent4>
        <a:accent5>
          <a:srgbClr val="ADB8FF"/>
        </a:accent5>
        <a:accent6>
          <a:srgbClr val="6F3FBC"/>
        </a:accent6>
        <a:hlink>
          <a:srgbClr val="86D1EC"/>
        </a:hlink>
        <a:folHlink>
          <a:srgbClr val="45C984"/>
        </a:folHlink>
      </a:clrScheme>
      <a:clrMap bg1="dk2" tx1="lt1" bg2="dk1" tx2="lt2" accent1="accent1" accent2="accent2" accent3="accent3" accent4="accent4" accent5="accent5" accent6="accent6" hlink="hlink" folHlink="folHlink"/>
    </a:extraClrScheme>
    <a:extraClrScheme>
      <a:clrScheme name="1_Beam 3">
        <a:dk1>
          <a:srgbClr val="3F4873"/>
        </a:dk1>
        <a:lt1>
          <a:srgbClr val="FFFFFF"/>
        </a:lt1>
        <a:dk2>
          <a:srgbClr val="4F598D"/>
        </a:dk2>
        <a:lt2>
          <a:srgbClr val="CCECFF"/>
        </a:lt2>
        <a:accent1>
          <a:srgbClr val="0099CC"/>
        </a:accent1>
        <a:accent2>
          <a:srgbClr val="4C8470"/>
        </a:accent2>
        <a:accent3>
          <a:srgbClr val="B2B5C5"/>
        </a:accent3>
        <a:accent4>
          <a:srgbClr val="DADADA"/>
        </a:accent4>
        <a:accent5>
          <a:srgbClr val="AACAE2"/>
        </a:accent5>
        <a:accent6>
          <a:srgbClr val="447765"/>
        </a:accent6>
        <a:hlink>
          <a:srgbClr val="99CC00"/>
        </a:hlink>
        <a:folHlink>
          <a:srgbClr val="96A4C8"/>
        </a:folHlink>
      </a:clrScheme>
      <a:clrMap bg1="dk2" tx1="lt1" bg2="dk1" tx2="lt2" accent1="accent1" accent2="accent2" accent3="accent3" accent4="accent4" accent5="accent5" accent6="accent6" hlink="hlink" folHlink="folHlink"/>
    </a:extraClrScheme>
    <a:extraClrScheme>
      <a:clrScheme name="1_Beam 4">
        <a:dk1>
          <a:srgbClr val="006E6B"/>
        </a:dk1>
        <a:lt1>
          <a:srgbClr val="FFFFFF"/>
        </a:lt1>
        <a:dk2>
          <a:srgbClr val="008080"/>
        </a:dk2>
        <a:lt2>
          <a:srgbClr val="E2EFCD"/>
        </a:lt2>
        <a:accent1>
          <a:srgbClr val="33CCCC"/>
        </a:accent1>
        <a:accent2>
          <a:srgbClr val="6352B8"/>
        </a:accent2>
        <a:accent3>
          <a:srgbClr val="AAC0C0"/>
        </a:accent3>
        <a:accent4>
          <a:srgbClr val="DADADA"/>
        </a:accent4>
        <a:accent5>
          <a:srgbClr val="ADE2E2"/>
        </a:accent5>
        <a:accent6>
          <a:srgbClr val="5949A6"/>
        </a:accent6>
        <a:hlink>
          <a:srgbClr val="CCFFFF"/>
        </a:hlink>
        <a:folHlink>
          <a:srgbClr val="99CCFF"/>
        </a:folHlink>
      </a:clrScheme>
      <a:clrMap bg1="dk2" tx1="lt1" bg2="dk1" tx2="lt2" accent1="accent1" accent2="accent2" accent3="accent3" accent4="accent4" accent5="accent5" accent6="accent6" hlink="hlink" folHlink="folHlink"/>
    </a:extraClrScheme>
    <a:extraClrScheme>
      <a:clrScheme name="1_Beam 5">
        <a:dk1>
          <a:srgbClr val="48562C"/>
        </a:dk1>
        <a:lt1>
          <a:srgbClr val="FFFFFF"/>
        </a:lt1>
        <a:dk2>
          <a:srgbClr val="546434"/>
        </a:dk2>
        <a:lt2>
          <a:srgbClr val="FFFFCC"/>
        </a:lt2>
        <a:accent1>
          <a:srgbClr val="7B8A6E"/>
        </a:accent1>
        <a:accent2>
          <a:srgbClr val="527C3A"/>
        </a:accent2>
        <a:accent3>
          <a:srgbClr val="B3B8AE"/>
        </a:accent3>
        <a:accent4>
          <a:srgbClr val="DADADA"/>
        </a:accent4>
        <a:accent5>
          <a:srgbClr val="BFC4BA"/>
        </a:accent5>
        <a:accent6>
          <a:srgbClr val="497034"/>
        </a:accent6>
        <a:hlink>
          <a:srgbClr val="55B55E"/>
        </a:hlink>
        <a:folHlink>
          <a:srgbClr val="85B3B1"/>
        </a:folHlink>
      </a:clrScheme>
      <a:clrMap bg1="dk2" tx1="lt1" bg2="dk1" tx2="lt2" accent1="accent1" accent2="accent2" accent3="accent3" accent4="accent4" accent5="accent5" accent6="accent6" hlink="hlink" folHlink="folHlink"/>
    </a:extraClrScheme>
    <a:extraClrScheme>
      <a:clrScheme name="1_Beam 6">
        <a:dk1>
          <a:srgbClr val="96B29E"/>
        </a:dk1>
        <a:lt1>
          <a:srgbClr val="FFFFFF"/>
        </a:lt1>
        <a:dk2>
          <a:srgbClr val="A5BDAC"/>
        </a:dk2>
        <a:lt2>
          <a:srgbClr val="FFFFCC"/>
        </a:lt2>
        <a:accent1>
          <a:srgbClr val="4E8880"/>
        </a:accent1>
        <a:accent2>
          <a:srgbClr val="2F71B9"/>
        </a:accent2>
        <a:accent3>
          <a:srgbClr val="CFDBD2"/>
        </a:accent3>
        <a:accent4>
          <a:srgbClr val="DADADA"/>
        </a:accent4>
        <a:accent5>
          <a:srgbClr val="B2C3C0"/>
        </a:accent5>
        <a:accent6>
          <a:srgbClr val="2A66A7"/>
        </a:accent6>
        <a:hlink>
          <a:srgbClr val="9DC0E7"/>
        </a:hlink>
        <a:folHlink>
          <a:srgbClr val="54CA89"/>
        </a:folHlink>
      </a:clrScheme>
      <a:clrMap bg1="dk2" tx1="lt1" bg2="dk1" tx2="lt2" accent1="accent1" accent2="accent2" accent3="accent3" accent4="accent4" accent5="accent5" accent6="accent6" hlink="hlink" folHlink="folHlink"/>
    </a:extraClrScheme>
    <a:extraClrScheme>
      <a:clrScheme name="1_Beam 7">
        <a:dk1>
          <a:srgbClr val="D49C00"/>
        </a:dk1>
        <a:lt1>
          <a:srgbClr val="FFFFFF"/>
        </a:lt1>
        <a:dk2>
          <a:srgbClr val="CC9900"/>
        </a:dk2>
        <a:lt2>
          <a:srgbClr val="CEBD40"/>
        </a:lt2>
        <a:accent1>
          <a:srgbClr val="CC6600"/>
        </a:accent1>
        <a:accent2>
          <a:srgbClr val="808000"/>
        </a:accent2>
        <a:accent3>
          <a:srgbClr val="E2CAAA"/>
        </a:accent3>
        <a:accent4>
          <a:srgbClr val="DADADA"/>
        </a:accent4>
        <a:accent5>
          <a:srgbClr val="E2B8AA"/>
        </a:accent5>
        <a:accent6>
          <a:srgbClr val="737300"/>
        </a:accent6>
        <a:hlink>
          <a:srgbClr val="FF9900"/>
        </a:hlink>
        <a:folHlink>
          <a:srgbClr val="FFFF99"/>
        </a:folHlink>
      </a:clrScheme>
      <a:clrMap bg1="dk2" tx1="lt1" bg2="dk1" tx2="lt2" accent1="accent1" accent2="accent2" accent3="accent3" accent4="accent4" accent5="accent5" accent6="accent6" hlink="hlink" folHlink="folHlink"/>
    </a:extraClrScheme>
    <a:extraClrScheme>
      <a:clrScheme name="1_Beam 8">
        <a:dk1>
          <a:srgbClr val="881700"/>
        </a:dk1>
        <a:lt1>
          <a:srgbClr val="FAF9E6"/>
        </a:lt1>
        <a:dk2>
          <a:srgbClr val="990000"/>
        </a:dk2>
        <a:lt2>
          <a:srgbClr val="EADC78"/>
        </a:lt2>
        <a:accent1>
          <a:srgbClr val="FF6600"/>
        </a:accent1>
        <a:accent2>
          <a:srgbClr val="B86D52"/>
        </a:accent2>
        <a:accent3>
          <a:srgbClr val="CAAAAA"/>
        </a:accent3>
        <a:accent4>
          <a:srgbClr val="D6D5C4"/>
        </a:accent4>
        <a:accent5>
          <a:srgbClr val="FFB8AA"/>
        </a:accent5>
        <a:accent6>
          <a:srgbClr val="A66249"/>
        </a:accent6>
        <a:hlink>
          <a:srgbClr val="D78D15"/>
        </a:hlink>
        <a:folHlink>
          <a:srgbClr val="C6B37E"/>
        </a:folHlink>
      </a:clrScheme>
      <a:clrMap bg1="dk2" tx1="lt1" bg2="dk1" tx2="lt2" accent1="accent1" accent2="accent2" accent3="accent3" accent4="accent4" accent5="accent5" accent6="accent6" hlink="hlink" folHlink="folHlink"/>
    </a:extraClrScheme>
    <a:extraClrScheme>
      <a:clrScheme name="1_Beam 9">
        <a:dk1>
          <a:srgbClr val="000000"/>
        </a:dk1>
        <a:lt1>
          <a:srgbClr val="FFFFFF"/>
        </a:lt1>
        <a:dk2>
          <a:srgbClr val="000000"/>
        </a:dk2>
        <a:lt2>
          <a:srgbClr val="DDDDDD"/>
        </a:lt2>
        <a:accent1>
          <a:srgbClr val="E6F5F6"/>
        </a:accent1>
        <a:accent2>
          <a:srgbClr val="A5E1A8"/>
        </a:accent2>
        <a:accent3>
          <a:srgbClr val="FFFFFF"/>
        </a:accent3>
        <a:accent4>
          <a:srgbClr val="000000"/>
        </a:accent4>
        <a:accent5>
          <a:srgbClr val="F0F9FA"/>
        </a:accent5>
        <a:accent6>
          <a:srgbClr val="95CC98"/>
        </a:accent6>
        <a:hlink>
          <a:srgbClr val="5B00B6"/>
        </a:hlink>
        <a:folHlink>
          <a:srgbClr val="34988E"/>
        </a:folHlink>
      </a:clrScheme>
      <a:clrMap bg1="lt1" tx1="dk1" bg2="lt2" tx2="dk2" accent1="accent1" accent2="accent2" accent3="accent3" accent4="accent4" accent5="accent5" accent6="accent6" hlink="hlink" folHlink="folHlink"/>
    </a:extraClrScheme>
    <a:extraClrScheme>
      <a:clrScheme name="1_Beam 10">
        <a:dk1>
          <a:srgbClr val="000080"/>
        </a:dk1>
        <a:lt1>
          <a:srgbClr val="FFFFFF"/>
        </a:lt1>
        <a:dk2>
          <a:srgbClr val="000099"/>
        </a:dk2>
        <a:lt2>
          <a:srgbClr val="FFFFFF"/>
        </a:lt2>
        <a:accent1>
          <a:srgbClr val="3366FF"/>
        </a:accent1>
        <a:accent2>
          <a:srgbClr val="7B46D0"/>
        </a:accent2>
        <a:accent3>
          <a:srgbClr val="AAAACA"/>
        </a:accent3>
        <a:accent4>
          <a:srgbClr val="DADADA"/>
        </a:accent4>
        <a:accent5>
          <a:srgbClr val="ADB8FF"/>
        </a:accent5>
        <a:accent6>
          <a:srgbClr val="6F3FBC"/>
        </a:accent6>
        <a:hlink>
          <a:srgbClr val="FFFF99"/>
        </a:hlink>
        <a:folHlink>
          <a:srgbClr val="FFFF99"/>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Flow">
  <a:themeElements>
    <a:clrScheme name="Apex">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scene3d>
            <a:camera prst="orthographicFront">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3.xml><?xml version="1.0" encoding="utf-8"?>
<a:theme xmlns:a="http://schemas.openxmlformats.org/drawingml/2006/main" name="3_Flow">
  <a:themeElements>
    <a:clrScheme name="Apex">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scene3d>
            <a:camera prst="orthographicFront">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4.xml><?xml version="1.0" encoding="utf-8"?>
<a:theme xmlns:a="http://schemas.openxmlformats.org/drawingml/2006/main" name="5_Flow">
  <a:themeElements>
    <a:clrScheme name="Apex">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scene3d>
            <a:camera prst="orthographicFront">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5.xml><?xml version="1.0" encoding="utf-8"?>
<a:theme xmlns:a="http://schemas.openxmlformats.org/drawingml/2006/main" name="1_Training Branch PP Theme">
  <a:themeElements>
    <a:clrScheme name="Apex">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scene3d>
            <a:camera prst="orthographicFront">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6.xml><?xml version="1.0" encoding="utf-8"?>
<a:theme xmlns:a="http://schemas.openxmlformats.org/drawingml/2006/main" name="1_Light_with Blue Bar Segoe Template">
  <a:themeElements>
    <a:clrScheme name="White - blue accents template template">
      <a:dk1>
        <a:srgbClr val="000000"/>
      </a:dk1>
      <a:lt1>
        <a:srgbClr val="FFFFFF"/>
      </a:lt1>
      <a:dk2>
        <a:srgbClr val="1D4775"/>
      </a:dk2>
      <a:lt2>
        <a:srgbClr val="FEF194"/>
      </a:lt2>
      <a:accent1>
        <a:srgbClr val="FFC000"/>
      </a:accent1>
      <a:accent2>
        <a:srgbClr val="3497AE"/>
      </a:accent2>
      <a:accent3>
        <a:srgbClr val="DF8045"/>
      </a:accent3>
      <a:accent4>
        <a:srgbClr val="7DCC2E"/>
      </a:accent4>
      <a:accent5>
        <a:srgbClr val="FF9929"/>
      </a:accent5>
      <a:accent6>
        <a:srgbClr val="A061C3"/>
      </a:accent6>
      <a:hlink>
        <a:srgbClr val="1D4775"/>
      </a:hlink>
      <a:folHlink>
        <a:srgbClr val="1D4775"/>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300" dirty="0" smtClean="0">
            <a:solidFill>
              <a:schemeClr val="tx1"/>
            </a:solidFill>
            <a:latin typeface="Segoe"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7.xml><?xml version="1.0" encoding="utf-8"?>
<a:theme xmlns:a="http://schemas.openxmlformats.org/drawingml/2006/main" name="WSFR Course Template">
  <a:themeElements>
    <a:clrScheme name="Custom 5">
      <a:dk1>
        <a:sysClr val="windowText" lastClr="000000"/>
      </a:dk1>
      <a:lt1>
        <a:sysClr val="window" lastClr="FFFFFF"/>
      </a:lt1>
      <a:dk2>
        <a:srgbClr val="696464"/>
      </a:dk2>
      <a:lt2>
        <a:srgbClr val="E9E5DC"/>
      </a:lt2>
      <a:accent1>
        <a:srgbClr val="341205"/>
      </a:accent1>
      <a:accent2>
        <a:srgbClr val="341205"/>
      </a:accent2>
      <a:accent3>
        <a:srgbClr val="A28E6A"/>
      </a:accent3>
      <a:accent4>
        <a:srgbClr val="956251"/>
      </a:accent4>
      <a:accent5>
        <a:srgbClr val="918485"/>
      </a:accent5>
      <a:accent6>
        <a:srgbClr val="855D5D"/>
      </a:accent6>
      <a:hlink>
        <a:srgbClr val="CC9900"/>
      </a:hlink>
      <a:folHlink>
        <a:srgbClr val="96A9A9"/>
      </a:folHlink>
    </a:clrScheme>
    <a:fontScheme name="Equity">
      <a:majorFont>
        <a:latin typeface="Franklin Gothic Book"/>
        <a:ea typeface=""/>
        <a:cs typeface=""/>
        <a:font script="Grek" typeface="Calibri"/>
        <a:font script="Cyrl" typeface="Calibri"/>
        <a:font script="Jpan" typeface="HGｺﾞｼｯｸM"/>
        <a:font script="Hang" typeface="바탕"/>
        <a:font script="Hans" typeface="幼圆"/>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Perpetua"/>
        <a:ea typeface=""/>
        <a:cs typeface=""/>
        <a:font script="Grek" typeface="Cambria"/>
        <a:font script="Cyrl" typeface="Cambria"/>
        <a:font script="Jpan" typeface="HG創英ﾌﾟﾚｾﾞﾝｽEB"/>
        <a:font script="Hang" typeface="맑은 고딕"/>
        <a:font script="Hans" typeface="宋体"/>
        <a:font script="Hant" typeface="新細明體"/>
        <a:font script="Arab" typeface="Times New Roman"/>
        <a:font script="Hebr" typeface="Aharoni"/>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Equity">
      <a:fillStyleLst>
        <a:solidFill>
          <a:schemeClr val="phClr"/>
        </a:solidFill>
        <a:blipFill>
          <a:blip xmlns:r="http://schemas.openxmlformats.org/officeDocument/2006/relationships" r:embed="rId1">
            <a:duotone>
              <a:schemeClr val="phClr">
                <a:tint val="30000"/>
                <a:satMod val="300000"/>
              </a:schemeClr>
              <a:schemeClr val="phClr">
                <a:tint val="40000"/>
                <a:satMod val="200000"/>
              </a:schemeClr>
            </a:duotone>
          </a:blip>
          <a:tile tx="0" ty="0" sx="70000" sy="70000" flip="none" algn="ctr"/>
        </a:blipFill>
        <a:blipFill>
          <a:blip xmlns:r="http://schemas.openxmlformats.org/officeDocument/2006/relationships" r:embed="rId1">
            <a:duotone>
              <a:schemeClr val="phClr">
                <a:shade val="22000"/>
                <a:satMod val="160000"/>
              </a:schemeClr>
              <a:schemeClr val="phClr">
                <a:shade val="45000"/>
                <a:satMod val="100000"/>
              </a:schemeClr>
            </a:duotone>
          </a:blip>
          <a:tile tx="0" ty="0" sx="65000" sy="65000" flip="none" algn="ctr"/>
        </a:blipFill>
      </a:fillStyleLst>
      <a:lnStyleLst>
        <a:ln w="9525" cap="flat" cmpd="sng" algn="ctr">
          <a:solidFill>
            <a:schemeClr val="phClr">
              <a:shade val="60000"/>
              <a:satMod val="110000"/>
            </a:schemeClr>
          </a:solidFill>
          <a:prstDash val="solid"/>
        </a:ln>
        <a:ln w="127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algn="t" rotWithShape="0">
              <a:srgbClr val="000000">
                <a:alpha val="50000"/>
              </a:srgbClr>
            </a:outerShdw>
          </a:effectLst>
        </a:effectStyle>
        <a:effectStyle>
          <a:effectLst>
            <a:outerShdw blurRad="38100" dist="25400" dir="5400000" algn="t" rotWithShape="0">
              <a:srgbClr val="000000">
                <a:alpha val="50000"/>
              </a:srgbClr>
            </a:outerShdw>
          </a:effectLst>
        </a:effectStyle>
        <a:effectStyle>
          <a:effectLst>
            <a:outerShdw blurRad="50800" dist="50800" dir="5400000" algn="t" rotWithShape="0">
              <a:srgbClr val="000000">
                <a:alpha val="60000"/>
              </a:srgbClr>
            </a:outerShdw>
          </a:effectLst>
          <a:scene3d>
            <a:camera prst="isometricBottomUp" fov="0">
              <a:rot lat="0" lon="0" rev="0"/>
            </a:camera>
            <a:lightRig rig="soft" dir="b">
              <a:rot lat="0" lon="0" rev="9000000"/>
            </a:lightRig>
          </a:scene3d>
          <a:sp3d contourW="35000" prstMaterial="matte">
            <a:bevelT w="45000" h="38100" prst="convex"/>
            <a:contourClr>
              <a:schemeClr val="phClr">
                <a:tint val="10000"/>
                <a:satMod val="130000"/>
              </a:schemeClr>
            </a:contourClr>
          </a:sp3d>
        </a:effectStyle>
      </a:effectStyleLst>
      <a:bgFillStyleLst>
        <a:solidFill>
          <a:schemeClr val="phClr"/>
        </a:solidFill>
        <a:gradFill rotWithShape="1">
          <a:gsLst>
            <a:gs pos="0">
              <a:schemeClr val="phClr">
                <a:shade val="40000"/>
                <a:satMod val="165000"/>
              </a:schemeClr>
            </a:gs>
            <a:gs pos="50000">
              <a:schemeClr val="phClr">
                <a:shade val="80000"/>
                <a:satMod val="155000"/>
              </a:schemeClr>
            </a:gs>
            <a:gs pos="100000">
              <a:schemeClr val="phClr">
                <a:tint val="95000"/>
                <a:satMod val="200000"/>
              </a:schemeClr>
            </a:gs>
          </a:gsLst>
          <a:lin ang="16200000" scaled="1"/>
        </a:gradFill>
        <a:blipFill>
          <a:blip xmlns:r="http://schemas.openxmlformats.org/officeDocument/2006/relationships" r:embed="rId1">
            <a:duotone>
              <a:schemeClr val="phClr">
                <a:tint val="95000"/>
                <a:satMod val="200000"/>
              </a:schemeClr>
              <a:schemeClr val="phClr">
                <a:shade val="80000"/>
                <a:satMod val="100000"/>
              </a:schemeClr>
            </a:duotone>
          </a:blip>
          <a:tile tx="0" ty="0" sx="55000" sy="55000" flip="none" algn="tl"/>
        </a:blipFill>
      </a:bgFillStyleLst>
    </a:fmtScheme>
  </a:themeElements>
  <a:objectDefaults/>
  <a:extraClrSchemeLst/>
</a:theme>
</file>

<file path=ppt/theme/theme8.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9.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5612</TotalTime>
  <Words>1335</Words>
  <Application>Microsoft Office PowerPoint</Application>
  <PresentationFormat>On-screen Show (4:3)</PresentationFormat>
  <Paragraphs>227</Paragraphs>
  <Slides>26</Slides>
  <Notes>11</Notes>
  <HiddenSlides>0</HiddenSlides>
  <MMClips>0</MMClips>
  <ScaleCrop>false</ScaleCrop>
  <HeadingPairs>
    <vt:vector size="6" baseType="variant">
      <vt:variant>
        <vt:lpstr>Fonts Used</vt:lpstr>
      </vt:variant>
      <vt:variant>
        <vt:i4>8</vt:i4>
      </vt:variant>
      <vt:variant>
        <vt:lpstr>Theme</vt:lpstr>
      </vt:variant>
      <vt:variant>
        <vt:i4>7</vt:i4>
      </vt:variant>
      <vt:variant>
        <vt:lpstr>Slide Titles</vt:lpstr>
      </vt:variant>
      <vt:variant>
        <vt:i4>26</vt:i4>
      </vt:variant>
    </vt:vector>
  </HeadingPairs>
  <TitlesOfParts>
    <vt:vector size="41" baseType="lpstr">
      <vt:lpstr>Malgun Gothic</vt:lpstr>
      <vt:lpstr>Arial</vt:lpstr>
      <vt:lpstr>Calibri</vt:lpstr>
      <vt:lpstr>Constantia</vt:lpstr>
      <vt:lpstr>Franklin Gothic Book</vt:lpstr>
      <vt:lpstr>Perpetua</vt:lpstr>
      <vt:lpstr>Wingdings</vt:lpstr>
      <vt:lpstr>Wingdings 2</vt:lpstr>
      <vt:lpstr>1_Beam</vt:lpstr>
      <vt:lpstr>Flow</vt:lpstr>
      <vt:lpstr>3_Flow</vt:lpstr>
      <vt:lpstr>5_Flow</vt:lpstr>
      <vt:lpstr>1_Training Branch PP Theme</vt:lpstr>
      <vt:lpstr>1_Light_with Blue Bar Segoe Template</vt:lpstr>
      <vt:lpstr>WSFR Course Template</vt:lpstr>
      <vt:lpstr>Wildlife &amp; Sport Fish Restoration  Support for R3</vt:lpstr>
      <vt:lpstr>Discussion Points</vt:lpstr>
      <vt:lpstr>PowerPoint Presentation</vt:lpstr>
      <vt:lpstr>Wildlife Restoration Receipts  by Category</vt:lpstr>
      <vt:lpstr>PowerPoint Presentation</vt:lpstr>
      <vt:lpstr>Wildlife and Sport Fish Restoration Wildlife Restoration Apportionment</vt:lpstr>
      <vt:lpstr>Costs – Determining Allowability</vt:lpstr>
      <vt:lpstr>Factors affecting Allowability</vt:lpstr>
      <vt:lpstr>WR Eligible R3 Activities</vt:lpstr>
      <vt:lpstr>WR Eligible R3 Activities</vt:lpstr>
      <vt:lpstr>Basic HE Eligible R3 Activities</vt:lpstr>
      <vt:lpstr>Basic HE Eligible R3 Activities</vt:lpstr>
      <vt:lpstr>Basic HE Eligible R3 Activities</vt:lpstr>
      <vt:lpstr>   Enhanced HE Eligible R3 Activities</vt:lpstr>
      <vt:lpstr>   Enhanced HE Eligible R3 Activities</vt:lpstr>
      <vt:lpstr>   Eligibility of Stocking Pen-Raised Birds?</vt:lpstr>
      <vt:lpstr>PowerPoint Presentation</vt:lpstr>
      <vt:lpstr>Sport Fish Restoration &amp;  Boating Trust Fund Receipts </vt:lpstr>
      <vt:lpstr>SFR Eligible R3 Activities</vt:lpstr>
      <vt:lpstr>ARE Eligible R3 Activities (15%cap)</vt:lpstr>
      <vt:lpstr>   Outreach and Communications Eligible R3 Activities</vt:lpstr>
      <vt:lpstr>   WSFR Initiatives in Support of States</vt:lpstr>
      <vt:lpstr>   Director’s Initiatives in Support of States</vt:lpstr>
      <vt:lpstr>PowerPoint Presentation</vt:lpstr>
      <vt:lpstr>PowerPoint Presentation</vt:lpstr>
      <vt:lpstr>                   Questions?</vt:lpstr>
    </vt:vector>
  </TitlesOfParts>
  <Company>US Fish and Wildlife Service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PLC 1-2</dc:title>
  <dc:creator>Debbie Unbehagen</dc:creator>
  <dc:description>Revised 06/07</dc:description>
  <cp:lastModifiedBy>King, Phil</cp:lastModifiedBy>
  <cp:revision>171</cp:revision>
  <dcterms:created xsi:type="dcterms:W3CDTF">2005-08-31T18:11:03Z</dcterms:created>
  <dcterms:modified xsi:type="dcterms:W3CDTF">2018-06-14T15:36:03Z</dcterms:modified>
  <cp:category>PLC</cp:category>
</cp:coreProperties>
</file>